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266" r:id="rId3"/>
    <p:sldId id="307" r:id="rId4"/>
    <p:sldId id="274" r:id="rId5"/>
    <p:sldId id="309" r:id="rId6"/>
    <p:sldId id="264" r:id="rId7"/>
    <p:sldId id="306" r:id="rId8"/>
    <p:sldId id="312" r:id="rId9"/>
    <p:sldId id="311" r:id="rId10"/>
    <p:sldId id="313" r:id="rId11"/>
    <p:sldId id="314" r:id="rId12"/>
    <p:sldId id="315" r:id="rId13"/>
    <p:sldId id="258" r:id="rId14"/>
    <p:sldId id="277" r:id="rId15"/>
    <p:sldId id="279" r:id="rId16"/>
  </p:sldIdLst>
  <p:sldSz cx="9144000" cy="5143500" type="screen16x9"/>
  <p:notesSz cx="6858000" cy="9144000"/>
  <p:embeddedFontLst>
    <p:embeddedFont>
      <p:font typeface="Cabin" panose="020B0604020202020204" charset="0"/>
      <p:regular r:id="rId18"/>
      <p:bold r:id="rId19"/>
      <p:italic r:id="rId20"/>
      <p:boldItalic r:id="rId21"/>
    </p:embeddedFont>
    <p:embeddedFont>
      <p:font typeface="Ramabhadra" panose="020B0604020202020204" charset="0"/>
      <p:regular r:id="rId22"/>
    </p:embeddedFont>
  </p:embeddedFontLst>
  <p:custDataLst>
    <p:tags r:id="rId23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8DD85E-8864-4EC8-A782-E55624F88F70}">
  <a:tblStyle styleId="{378DD85E-8864-4EC8-A782-E55624F88F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844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5b6f9d87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e5b6f9d87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e60efebe2b_0_23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e60efebe2b_0_23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5103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e60efebe2b_0_23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e60efebe2b_0_23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6075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e60efebe2b_0_23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e60efebe2b_0_23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1492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e5b6f9d878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e5b6f9d878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e60efebe2b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e60efebe2b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e5b6f9d878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e5b6f9d878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e60efebe2b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e60efebe2b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e630bccbef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e630bccbef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1454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e60efebe2b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e60efebe2b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e60efebe2b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e60efebe2b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5736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60efebe2b_0_23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60efebe2b_0_23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e60efebe2b_0_23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e60efebe2b_0_23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9425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e60efebe2b_0_23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e60efebe2b_0_23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169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e60efebe2b_0_23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e60efebe2b_0_23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359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25075" y="1368775"/>
            <a:ext cx="6293700" cy="177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601551" y="3432450"/>
            <a:ext cx="5940900" cy="4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4" name="Google Shape;14;p2"/>
          <p:cNvCxnSpPr/>
          <p:nvPr/>
        </p:nvCxnSpPr>
        <p:spPr>
          <a:xfrm rot="10800000">
            <a:off x="86218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5" name="Google Shape;15;p2"/>
          <p:cNvCxnSpPr/>
          <p:nvPr/>
        </p:nvCxnSpPr>
        <p:spPr>
          <a:xfrm>
            <a:off x="5220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6" name="Google Shape;16;p2"/>
          <p:cNvSpPr/>
          <p:nvPr/>
        </p:nvSpPr>
        <p:spPr>
          <a:xfrm>
            <a:off x="853825" y="747975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6829875" y="406845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18;p2"/>
          <p:cNvCxnSpPr/>
          <p:nvPr/>
        </p:nvCxnSpPr>
        <p:spPr>
          <a:xfrm rot="10800000" flipH="1">
            <a:off x="8054375" y="325625"/>
            <a:ext cx="603300" cy="34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9" name="Google Shape;19;p2"/>
          <p:cNvCxnSpPr/>
          <p:nvPr/>
        </p:nvCxnSpPr>
        <p:spPr>
          <a:xfrm rot="10800000" flipH="1">
            <a:off x="2949157" y="4357648"/>
            <a:ext cx="619200" cy="35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"/>
          <p:cNvSpPr txBox="1">
            <a:spLocks noGrp="1"/>
          </p:cNvSpPr>
          <p:nvPr>
            <p:ph type="ctrTitle"/>
          </p:nvPr>
        </p:nvSpPr>
        <p:spPr>
          <a:xfrm>
            <a:off x="2984350" y="539500"/>
            <a:ext cx="3175200" cy="949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7" name="Google Shape;277;p22"/>
          <p:cNvSpPr txBox="1">
            <a:spLocks noGrp="1"/>
          </p:cNvSpPr>
          <p:nvPr>
            <p:ph type="subTitle" idx="1"/>
          </p:nvPr>
        </p:nvSpPr>
        <p:spPr>
          <a:xfrm>
            <a:off x="2984400" y="1488700"/>
            <a:ext cx="3175200" cy="11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278" name="Google Shape;27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2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2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2"/>
          <p:cNvSpPr txBox="1"/>
          <p:nvPr/>
        </p:nvSpPr>
        <p:spPr>
          <a:xfrm>
            <a:off x="2984350" y="3536803"/>
            <a:ext cx="31752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CREDITS:</a:t>
            </a:r>
            <a:r>
              <a:rPr lang="en" sz="1200" b="1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" sz="12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rPr>
              <a:t>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rPr>
              <a:t>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282" name="Google Shape;282;p22"/>
          <p:cNvCxnSpPr/>
          <p:nvPr/>
        </p:nvCxnSpPr>
        <p:spPr>
          <a:xfrm>
            <a:off x="86218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83" name="Google Shape;283;p22"/>
          <p:cNvCxnSpPr/>
          <p:nvPr/>
        </p:nvCxnSpPr>
        <p:spPr>
          <a:xfrm rot="10800000">
            <a:off x="5220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3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3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8" name="Google Shape;288;p23"/>
          <p:cNvCxnSpPr/>
          <p:nvPr/>
        </p:nvCxnSpPr>
        <p:spPr>
          <a:xfrm rot="10800000">
            <a:off x="86218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89" name="Google Shape;289;p23"/>
          <p:cNvCxnSpPr/>
          <p:nvPr/>
        </p:nvCxnSpPr>
        <p:spPr>
          <a:xfrm>
            <a:off x="5220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4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4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4" name="Google Shape;294;p24"/>
          <p:cNvCxnSpPr/>
          <p:nvPr/>
        </p:nvCxnSpPr>
        <p:spPr>
          <a:xfrm>
            <a:off x="86218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95" name="Google Shape;295;p24"/>
          <p:cNvCxnSpPr/>
          <p:nvPr/>
        </p:nvCxnSpPr>
        <p:spPr>
          <a:xfrm rot="10800000">
            <a:off x="5220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1714100" y="3516363"/>
            <a:ext cx="2526300" cy="7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1255750" y="2146363"/>
            <a:ext cx="34431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1848700" y="908635"/>
            <a:ext cx="2257800" cy="104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27" name="Google Shape;27;p3"/>
          <p:cNvCxnSpPr/>
          <p:nvPr/>
        </p:nvCxnSpPr>
        <p:spPr>
          <a:xfrm rot="10800000" flipH="1">
            <a:off x="785371" y="801854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8" name="Google Shape;28;p3"/>
          <p:cNvCxnSpPr/>
          <p:nvPr/>
        </p:nvCxnSpPr>
        <p:spPr>
          <a:xfrm rot="10800000" flipH="1">
            <a:off x="416288" y="886698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" name="Google Shape;29;p3"/>
          <p:cNvSpPr/>
          <p:nvPr/>
        </p:nvSpPr>
        <p:spPr>
          <a:xfrm>
            <a:off x="868538" y="436725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" name="Google Shape;30;p3"/>
          <p:cNvCxnSpPr/>
          <p:nvPr/>
        </p:nvCxnSpPr>
        <p:spPr>
          <a:xfrm rot="10800000" flipH="1">
            <a:off x="5027550" y="4325800"/>
            <a:ext cx="780900" cy="450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1" name="Google Shape;31;p3"/>
          <p:cNvSpPr/>
          <p:nvPr/>
        </p:nvSpPr>
        <p:spPr>
          <a:xfrm>
            <a:off x="5581000" y="102720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" name="Google Shape;32;p3"/>
          <p:cNvCxnSpPr/>
          <p:nvPr/>
        </p:nvCxnSpPr>
        <p:spPr>
          <a:xfrm>
            <a:off x="5220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33" name="Google Shape;33;p3"/>
          <p:cNvCxnSpPr/>
          <p:nvPr/>
        </p:nvCxnSpPr>
        <p:spPr>
          <a:xfrm rot="10800000">
            <a:off x="86218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40" name="Google Shape;40;p4"/>
          <p:cNvCxnSpPr/>
          <p:nvPr/>
        </p:nvCxnSpPr>
        <p:spPr>
          <a:xfrm rot="10800000" flipH="1">
            <a:off x="8076896" y="4329829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1" name="Google Shape;41;p4"/>
          <p:cNvSpPr/>
          <p:nvPr/>
        </p:nvSpPr>
        <p:spPr>
          <a:xfrm>
            <a:off x="321663" y="424045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4"/>
          <p:cNvSpPr/>
          <p:nvPr/>
        </p:nvSpPr>
        <p:spPr>
          <a:xfrm>
            <a:off x="8510325" y="3505025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4"/>
          <p:cNvCxnSpPr/>
          <p:nvPr/>
        </p:nvCxnSpPr>
        <p:spPr>
          <a:xfrm rot="10800000" flipH="1">
            <a:off x="7707813" y="4414673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4" name="Google Shape;44;p4"/>
          <p:cNvCxnSpPr/>
          <p:nvPr/>
        </p:nvCxnSpPr>
        <p:spPr>
          <a:xfrm rot="10800000">
            <a:off x="5220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5" name="Google Shape;45;p4"/>
          <p:cNvCxnSpPr/>
          <p:nvPr/>
        </p:nvCxnSpPr>
        <p:spPr>
          <a:xfrm>
            <a:off x="86218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7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7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721025" y="539500"/>
            <a:ext cx="770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1988125" y="1291175"/>
            <a:ext cx="5167800" cy="33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7"/>
          <p:cNvSpPr/>
          <p:nvPr/>
        </p:nvSpPr>
        <p:spPr>
          <a:xfrm>
            <a:off x="377488" y="3681525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" name="Google Shape;79;p7"/>
          <p:cNvCxnSpPr/>
          <p:nvPr/>
        </p:nvCxnSpPr>
        <p:spPr>
          <a:xfrm rot="10800000">
            <a:off x="5220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80" name="Google Shape;80;p7"/>
          <p:cNvCxnSpPr/>
          <p:nvPr/>
        </p:nvCxnSpPr>
        <p:spPr>
          <a:xfrm>
            <a:off x="86218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81" name="Google Shape;81;p7"/>
          <p:cNvSpPr/>
          <p:nvPr/>
        </p:nvSpPr>
        <p:spPr>
          <a:xfrm>
            <a:off x="8510625" y="442080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7"/>
          <p:cNvCxnSpPr/>
          <p:nvPr/>
        </p:nvCxnSpPr>
        <p:spPr>
          <a:xfrm rot="10800000" flipH="1">
            <a:off x="4594500" y="4340400"/>
            <a:ext cx="779700" cy="45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 txBox="1">
            <a:spLocks noGrp="1"/>
          </p:cNvSpPr>
          <p:nvPr>
            <p:ph type="title" hasCustomPrompt="1"/>
          </p:nvPr>
        </p:nvSpPr>
        <p:spPr>
          <a:xfrm>
            <a:off x="1375825" y="1224838"/>
            <a:ext cx="6392400" cy="20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" name="Google Shape;117;p11"/>
          <p:cNvSpPr txBox="1">
            <a:spLocks noGrp="1"/>
          </p:cNvSpPr>
          <p:nvPr>
            <p:ph type="body" idx="1"/>
          </p:nvPr>
        </p:nvSpPr>
        <p:spPr>
          <a:xfrm>
            <a:off x="1933225" y="3402060"/>
            <a:ext cx="52776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pic>
        <p:nvPicPr>
          <p:cNvPr id="118" name="Google Shape;11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1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1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1"/>
          <p:cNvSpPr/>
          <p:nvPr/>
        </p:nvSpPr>
        <p:spPr>
          <a:xfrm>
            <a:off x="3722438" y="409230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2" name="Google Shape;122;p11"/>
          <p:cNvCxnSpPr/>
          <p:nvPr/>
        </p:nvCxnSpPr>
        <p:spPr>
          <a:xfrm rot="10800000" flipH="1">
            <a:off x="999000" y="425200"/>
            <a:ext cx="603300" cy="34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1"/>
          <p:cNvCxnSpPr/>
          <p:nvPr/>
        </p:nvCxnSpPr>
        <p:spPr>
          <a:xfrm rot="10800000" flipH="1">
            <a:off x="7447694" y="4168798"/>
            <a:ext cx="1044900" cy="60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24" name="Google Shape;124;p11"/>
          <p:cNvSpPr/>
          <p:nvPr/>
        </p:nvSpPr>
        <p:spPr>
          <a:xfrm>
            <a:off x="8203400" y="878288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5" name="Google Shape;125;p11"/>
          <p:cNvCxnSpPr/>
          <p:nvPr/>
        </p:nvCxnSpPr>
        <p:spPr>
          <a:xfrm>
            <a:off x="5220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26" name="Google Shape;126;p11"/>
          <p:cNvCxnSpPr/>
          <p:nvPr/>
        </p:nvCxnSpPr>
        <p:spPr>
          <a:xfrm rot="10800000">
            <a:off x="86218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4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4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title" idx="2"/>
          </p:nvPr>
        </p:nvSpPr>
        <p:spPr>
          <a:xfrm>
            <a:off x="1020250" y="2487800"/>
            <a:ext cx="21669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59" name="Google Shape;159;p14"/>
          <p:cNvSpPr txBox="1">
            <a:spLocks noGrp="1"/>
          </p:cNvSpPr>
          <p:nvPr>
            <p:ph type="subTitle" idx="1"/>
          </p:nvPr>
        </p:nvSpPr>
        <p:spPr>
          <a:xfrm>
            <a:off x="1020250" y="3283758"/>
            <a:ext cx="2166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4"/>
          <p:cNvSpPr txBox="1">
            <a:spLocks noGrp="1"/>
          </p:cNvSpPr>
          <p:nvPr>
            <p:ph type="title" idx="3"/>
          </p:nvPr>
        </p:nvSpPr>
        <p:spPr>
          <a:xfrm>
            <a:off x="3488499" y="2487800"/>
            <a:ext cx="21669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61" name="Google Shape;161;p14"/>
          <p:cNvSpPr txBox="1">
            <a:spLocks noGrp="1"/>
          </p:cNvSpPr>
          <p:nvPr>
            <p:ph type="subTitle" idx="4"/>
          </p:nvPr>
        </p:nvSpPr>
        <p:spPr>
          <a:xfrm>
            <a:off x="3488488" y="3283758"/>
            <a:ext cx="2166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4"/>
          <p:cNvSpPr txBox="1">
            <a:spLocks noGrp="1"/>
          </p:cNvSpPr>
          <p:nvPr>
            <p:ph type="title" idx="5"/>
          </p:nvPr>
        </p:nvSpPr>
        <p:spPr>
          <a:xfrm>
            <a:off x="5956798" y="2487800"/>
            <a:ext cx="21669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63" name="Google Shape;163;p14"/>
          <p:cNvSpPr txBox="1">
            <a:spLocks noGrp="1"/>
          </p:cNvSpPr>
          <p:nvPr>
            <p:ph type="subTitle" idx="6"/>
          </p:nvPr>
        </p:nvSpPr>
        <p:spPr>
          <a:xfrm>
            <a:off x="5956727" y="3283758"/>
            <a:ext cx="2166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4"/>
          <p:cNvSpPr/>
          <p:nvPr/>
        </p:nvSpPr>
        <p:spPr>
          <a:xfrm>
            <a:off x="332075" y="873825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4"/>
          <p:cNvSpPr/>
          <p:nvPr/>
        </p:nvSpPr>
        <p:spPr>
          <a:xfrm>
            <a:off x="8528600" y="584625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6" name="Google Shape;166;p14"/>
          <p:cNvCxnSpPr/>
          <p:nvPr/>
        </p:nvCxnSpPr>
        <p:spPr>
          <a:xfrm rot="10800000" flipH="1">
            <a:off x="7510774" y="4365224"/>
            <a:ext cx="657300" cy="379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67" name="Google Shape;167;p14"/>
          <p:cNvCxnSpPr/>
          <p:nvPr/>
        </p:nvCxnSpPr>
        <p:spPr>
          <a:xfrm rot="10800000" flipH="1">
            <a:off x="1020307" y="1412011"/>
            <a:ext cx="619200" cy="35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14"/>
          <p:cNvCxnSpPr/>
          <p:nvPr/>
        </p:nvCxnSpPr>
        <p:spPr>
          <a:xfrm rot="10800000" flipH="1">
            <a:off x="7208524" y="4434703"/>
            <a:ext cx="657300" cy="379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14"/>
          <p:cNvCxnSpPr/>
          <p:nvPr/>
        </p:nvCxnSpPr>
        <p:spPr>
          <a:xfrm>
            <a:off x="5220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70" name="Google Shape;170;p14"/>
          <p:cNvCxnSpPr/>
          <p:nvPr/>
        </p:nvCxnSpPr>
        <p:spPr>
          <a:xfrm rot="10800000">
            <a:off x="86218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5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5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6" name="Google Shape;176;p15"/>
          <p:cNvSpPr txBox="1">
            <a:spLocks noGrp="1"/>
          </p:cNvSpPr>
          <p:nvPr>
            <p:ph type="title" idx="2"/>
          </p:nvPr>
        </p:nvSpPr>
        <p:spPr>
          <a:xfrm>
            <a:off x="1161781" y="1695875"/>
            <a:ext cx="23916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subTitle" idx="1"/>
          </p:nvPr>
        </p:nvSpPr>
        <p:spPr>
          <a:xfrm>
            <a:off x="1161725" y="2201149"/>
            <a:ext cx="23916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5"/>
          <p:cNvSpPr txBox="1">
            <a:spLocks noGrp="1"/>
          </p:cNvSpPr>
          <p:nvPr>
            <p:ph type="title" idx="3"/>
          </p:nvPr>
        </p:nvSpPr>
        <p:spPr>
          <a:xfrm>
            <a:off x="5581966" y="1695875"/>
            <a:ext cx="23916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9" name="Google Shape;179;p15"/>
          <p:cNvSpPr txBox="1">
            <a:spLocks noGrp="1"/>
          </p:cNvSpPr>
          <p:nvPr>
            <p:ph type="subTitle" idx="4"/>
          </p:nvPr>
        </p:nvSpPr>
        <p:spPr>
          <a:xfrm>
            <a:off x="5581899" y="2201149"/>
            <a:ext cx="23916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5"/>
          <p:cNvSpPr txBox="1">
            <a:spLocks noGrp="1"/>
          </p:cNvSpPr>
          <p:nvPr>
            <p:ph type="title" idx="5"/>
          </p:nvPr>
        </p:nvSpPr>
        <p:spPr>
          <a:xfrm>
            <a:off x="1161781" y="3079053"/>
            <a:ext cx="23916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subTitle" idx="6"/>
          </p:nvPr>
        </p:nvSpPr>
        <p:spPr>
          <a:xfrm>
            <a:off x="1161725" y="3584324"/>
            <a:ext cx="23916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5"/>
          <p:cNvSpPr txBox="1">
            <a:spLocks noGrp="1"/>
          </p:cNvSpPr>
          <p:nvPr>
            <p:ph type="title" idx="7"/>
          </p:nvPr>
        </p:nvSpPr>
        <p:spPr>
          <a:xfrm>
            <a:off x="5581966" y="3079054"/>
            <a:ext cx="23916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83" name="Google Shape;183;p15"/>
          <p:cNvSpPr txBox="1">
            <a:spLocks noGrp="1"/>
          </p:cNvSpPr>
          <p:nvPr>
            <p:ph type="subTitle" idx="8"/>
          </p:nvPr>
        </p:nvSpPr>
        <p:spPr>
          <a:xfrm>
            <a:off x="5581899" y="3584326"/>
            <a:ext cx="23916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5"/>
          <p:cNvCxnSpPr/>
          <p:nvPr/>
        </p:nvCxnSpPr>
        <p:spPr>
          <a:xfrm rot="10800000" flipH="1">
            <a:off x="7677571" y="267166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15"/>
          <p:cNvCxnSpPr/>
          <p:nvPr/>
        </p:nvCxnSpPr>
        <p:spPr>
          <a:xfrm rot="10800000" flipH="1">
            <a:off x="7308488" y="352010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6" name="Google Shape;186;p15"/>
          <p:cNvSpPr/>
          <p:nvPr/>
        </p:nvSpPr>
        <p:spPr>
          <a:xfrm>
            <a:off x="1006038" y="452780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5"/>
          <p:cNvSpPr/>
          <p:nvPr/>
        </p:nvSpPr>
        <p:spPr>
          <a:xfrm>
            <a:off x="8532225" y="1200025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8" name="Google Shape;188;p15"/>
          <p:cNvCxnSpPr/>
          <p:nvPr/>
        </p:nvCxnSpPr>
        <p:spPr>
          <a:xfrm rot="10800000" flipH="1">
            <a:off x="435825" y="1253125"/>
            <a:ext cx="603300" cy="34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89" name="Google Shape;189;p15"/>
          <p:cNvCxnSpPr/>
          <p:nvPr/>
        </p:nvCxnSpPr>
        <p:spPr>
          <a:xfrm rot="10800000" flipH="1">
            <a:off x="6891082" y="4356498"/>
            <a:ext cx="660300" cy="381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15"/>
          <p:cNvCxnSpPr/>
          <p:nvPr/>
        </p:nvCxnSpPr>
        <p:spPr>
          <a:xfrm>
            <a:off x="5220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91" name="Google Shape;191;p15"/>
          <p:cNvCxnSpPr/>
          <p:nvPr/>
        </p:nvCxnSpPr>
        <p:spPr>
          <a:xfrm rot="10800000">
            <a:off x="86218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6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6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97" name="Google Shape;197;p16"/>
          <p:cNvSpPr txBox="1">
            <a:spLocks noGrp="1"/>
          </p:cNvSpPr>
          <p:nvPr>
            <p:ph type="title" idx="2"/>
          </p:nvPr>
        </p:nvSpPr>
        <p:spPr>
          <a:xfrm>
            <a:off x="3543213" y="1584400"/>
            <a:ext cx="2057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98" name="Google Shape;198;p16"/>
          <p:cNvSpPr txBox="1">
            <a:spLocks noGrp="1"/>
          </p:cNvSpPr>
          <p:nvPr>
            <p:ph type="subTitle" idx="1"/>
          </p:nvPr>
        </p:nvSpPr>
        <p:spPr>
          <a:xfrm>
            <a:off x="3543168" y="2084023"/>
            <a:ext cx="20577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6"/>
          <p:cNvSpPr txBox="1">
            <a:spLocks noGrp="1"/>
          </p:cNvSpPr>
          <p:nvPr>
            <p:ph type="title" idx="3"/>
          </p:nvPr>
        </p:nvSpPr>
        <p:spPr>
          <a:xfrm>
            <a:off x="6039426" y="1584400"/>
            <a:ext cx="2057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0" name="Google Shape;200;p16"/>
          <p:cNvSpPr txBox="1">
            <a:spLocks noGrp="1"/>
          </p:cNvSpPr>
          <p:nvPr>
            <p:ph type="subTitle" idx="4"/>
          </p:nvPr>
        </p:nvSpPr>
        <p:spPr>
          <a:xfrm>
            <a:off x="6039375" y="2084023"/>
            <a:ext cx="20577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6"/>
          <p:cNvSpPr txBox="1">
            <a:spLocks noGrp="1"/>
          </p:cNvSpPr>
          <p:nvPr>
            <p:ph type="title" idx="5"/>
          </p:nvPr>
        </p:nvSpPr>
        <p:spPr>
          <a:xfrm>
            <a:off x="3543214" y="3348575"/>
            <a:ext cx="2057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2" name="Google Shape;202;p16"/>
          <p:cNvSpPr txBox="1">
            <a:spLocks noGrp="1"/>
          </p:cNvSpPr>
          <p:nvPr>
            <p:ph type="subTitle" idx="6"/>
          </p:nvPr>
        </p:nvSpPr>
        <p:spPr>
          <a:xfrm>
            <a:off x="3543168" y="3841142"/>
            <a:ext cx="20577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6"/>
          <p:cNvSpPr txBox="1">
            <a:spLocks noGrp="1"/>
          </p:cNvSpPr>
          <p:nvPr>
            <p:ph type="title" idx="7"/>
          </p:nvPr>
        </p:nvSpPr>
        <p:spPr>
          <a:xfrm>
            <a:off x="6039428" y="3348575"/>
            <a:ext cx="2057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4" name="Google Shape;204;p16"/>
          <p:cNvSpPr txBox="1">
            <a:spLocks noGrp="1"/>
          </p:cNvSpPr>
          <p:nvPr>
            <p:ph type="subTitle" idx="8"/>
          </p:nvPr>
        </p:nvSpPr>
        <p:spPr>
          <a:xfrm>
            <a:off x="6039375" y="3841142"/>
            <a:ext cx="20577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6"/>
          <p:cNvSpPr txBox="1">
            <a:spLocks noGrp="1"/>
          </p:cNvSpPr>
          <p:nvPr>
            <p:ph type="title" idx="9"/>
          </p:nvPr>
        </p:nvSpPr>
        <p:spPr>
          <a:xfrm>
            <a:off x="1047075" y="1584400"/>
            <a:ext cx="2057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6" name="Google Shape;206;p16"/>
          <p:cNvSpPr txBox="1">
            <a:spLocks noGrp="1"/>
          </p:cNvSpPr>
          <p:nvPr>
            <p:ph type="subTitle" idx="13"/>
          </p:nvPr>
        </p:nvSpPr>
        <p:spPr>
          <a:xfrm>
            <a:off x="1047025" y="2084023"/>
            <a:ext cx="20577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6"/>
          <p:cNvSpPr txBox="1">
            <a:spLocks noGrp="1"/>
          </p:cNvSpPr>
          <p:nvPr>
            <p:ph type="title" idx="14"/>
          </p:nvPr>
        </p:nvSpPr>
        <p:spPr>
          <a:xfrm>
            <a:off x="1047075" y="3348575"/>
            <a:ext cx="2057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08" name="Google Shape;208;p16"/>
          <p:cNvSpPr txBox="1">
            <a:spLocks noGrp="1"/>
          </p:cNvSpPr>
          <p:nvPr>
            <p:ph type="subTitle" idx="15"/>
          </p:nvPr>
        </p:nvSpPr>
        <p:spPr>
          <a:xfrm>
            <a:off x="1047025" y="3841142"/>
            <a:ext cx="20577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6"/>
          <p:cNvSpPr/>
          <p:nvPr/>
        </p:nvSpPr>
        <p:spPr>
          <a:xfrm>
            <a:off x="8477300" y="427485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6"/>
          <p:cNvSpPr/>
          <p:nvPr/>
        </p:nvSpPr>
        <p:spPr>
          <a:xfrm>
            <a:off x="757875" y="445940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1" name="Google Shape;211;p16"/>
          <p:cNvCxnSpPr/>
          <p:nvPr/>
        </p:nvCxnSpPr>
        <p:spPr>
          <a:xfrm rot="10800000" flipH="1">
            <a:off x="7459150" y="4490425"/>
            <a:ext cx="603300" cy="34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2" name="Google Shape;212;p16"/>
          <p:cNvCxnSpPr/>
          <p:nvPr/>
        </p:nvCxnSpPr>
        <p:spPr>
          <a:xfrm rot="10800000" flipH="1">
            <a:off x="2610507" y="4490423"/>
            <a:ext cx="619200" cy="35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16"/>
          <p:cNvCxnSpPr/>
          <p:nvPr/>
        </p:nvCxnSpPr>
        <p:spPr>
          <a:xfrm>
            <a:off x="86218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14" name="Google Shape;214;p16"/>
          <p:cNvCxnSpPr/>
          <p:nvPr/>
        </p:nvCxnSpPr>
        <p:spPr>
          <a:xfrm rot="10800000">
            <a:off x="522088" y="5395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1"/>
          <p:cNvSpPr/>
          <p:nvPr/>
        </p:nvSpPr>
        <p:spPr>
          <a:xfrm>
            <a:off x="119850" y="105825"/>
            <a:ext cx="8904300" cy="4932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1"/>
          <p:cNvSpPr/>
          <p:nvPr/>
        </p:nvSpPr>
        <p:spPr>
          <a:xfrm>
            <a:off x="225750" y="211725"/>
            <a:ext cx="8692500" cy="471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70" name="Google Shape;270;p21"/>
          <p:cNvCxnSpPr/>
          <p:nvPr/>
        </p:nvCxnSpPr>
        <p:spPr>
          <a:xfrm>
            <a:off x="5220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71" name="Google Shape;271;p21"/>
          <p:cNvCxnSpPr/>
          <p:nvPr/>
        </p:nvCxnSpPr>
        <p:spPr>
          <a:xfrm rot="10800000">
            <a:off x="8621888" y="1802900"/>
            <a:ext cx="0" cy="28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72" name="Google Shape;272;p21"/>
          <p:cNvSpPr/>
          <p:nvPr/>
        </p:nvSpPr>
        <p:spPr>
          <a:xfrm>
            <a:off x="300925" y="1032725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3" name="Google Shape;273;p21"/>
          <p:cNvCxnSpPr/>
          <p:nvPr/>
        </p:nvCxnSpPr>
        <p:spPr>
          <a:xfrm rot="10800000" flipH="1">
            <a:off x="7928725" y="397750"/>
            <a:ext cx="603300" cy="34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74" name="Google Shape;274;p21"/>
          <p:cNvSpPr/>
          <p:nvPr/>
        </p:nvSpPr>
        <p:spPr>
          <a:xfrm>
            <a:off x="5422313" y="453565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Char char="●"/>
              <a:def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Char char="○"/>
              <a:def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Char char="■"/>
              <a:def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Char char="●"/>
              <a:def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Char char="○"/>
              <a:def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Char char="■"/>
              <a:def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Char char="●"/>
              <a:def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Char char="○"/>
              <a:def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Char char="■"/>
              <a:defRPr sz="1600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7" r:id="rId5"/>
    <p:sldLayoutId id="2147483660" r:id="rId6"/>
    <p:sldLayoutId id="2147483661" r:id="rId7"/>
    <p:sldLayoutId id="2147483662" r:id="rId8"/>
    <p:sldLayoutId id="2147483667" r:id="rId9"/>
    <p:sldLayoutId id="2147483668" r:id="rId10"/>
    <p:sldLayoutId id="2147483669" r:id="rId11"/>
    <p:sldLayoutId id="2147483670" r:id="rId12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9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oogle Shape;304;p27"/>
          <p:cNvGrpSpPr/>
          <p:nvPr/>
        </p:nvGrpSpPr>
        <p:grpSpPr>
          <a:xfrm>
            <a:off x="7514268" y="996453"/>
            <a:ext cx="376341" cy="536524"/>
            <a:chOff x="5190150" y="4445475"/>
            <a:chExt cx="588125" cy="838450"/>
          </a:xfrm>
        </p:grpSpPr>
        <p:sp>
          <p:nvSpPr>
            <p:cNvPr id="305" name="Google Shape;305;p27"/>
            <p:cNvSpPr/>
            <p:nvPr/>
          </p:nvSpPr>
          <p:spPr>
            <a:xfrm>
              <a:off x="5190150" y="4445475"/>
              <a:ext cx="588125" cy="838450"/>
            </a:xfrm>
            <a:custGeom>
              <a:avLst/>
              <a:gdLst/>
              <a:ahLst/>
              <a:cxnLst/>
              <a:rect l="l" t="t" r="r" b="b"/>
              <a:pathLst>
                <a:path w="23525" h="33538" extrusionOk="0">
                  <a:moveTo>
                    <a:pt x="12070" y="1"/>
                  </a:moveTo>
                  <a:cubicBezTo>
                    <a:pt x="11787" y="1"/>
                    <a:pt x="11506" y="151"/>
                    <a:pt x="11370" y="446"/>
                  </a:cubicBezTo>
                  <a:lnTo>
                    <a:pt x="2588" y="20828"/>
                  </a:lnTo>
                  <a:cubicBezTo>
                    <a:pt x="0" y="26836"/>
                    <a:pt x="4437" y="33538"/>
                    <a:pt x="11000" y="33538"/>
                  </a:cubicBezTo>
                  <a:lnTo>
                    <a:pt x="12618" y="33538"/>
                  </a:lnTo>
                  <a:cubicBezTo>
                    <a:pt x="19088" y="33538"/>
                    <a:pt x="23525" y="26975"/>
                    <a:pt x="21075" y="21013"/>
                  </a:cubicBezTo>
                  <a:lnTo>
                    <a:pt x="12802" y="492"/>
                  </a:lnTo>
                  <a:cubicBezTo>
                    <a:pt x="12661" y="163"/>
                    <a:pt x="12364" y="1"/>
                    <a:pt x="12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5518275" y="4865625"/>
              <a:ext cx="156025" cy="357075"/>
            </a:xfrm>
            <a:custGeom>
              <a:avLst/>
              <a:gdLst/>
              <a:ahLst/>
              <a:cxnLst/>
              <a:rect l="l" t="t" r="r" b="b"/>
              <a:pathLst>
                <a:path w="6241" h="14283" extrusionOk="0">
                  <a:moveTo>
                    <a:pt x="3513" y="1"/>
                  </a:moveTo>
                  <a:lnTo>
                    <a:pt x="3513" y="1"/>
                  </a:lnTo>
                  <a:cubicBezTo>
                    <a:pt x="3791" y="1434"/>
                    <a:pt x="4068" y="2774"/>
                    <a:pt x="4207" y="4114"/>
                  </a:cubicBezTo>
                  <a:cubicBezTo>
                    <a:pt x="4392" y="5408"/>
                    <a:pt x="4392" y="6703"/>
                    <a:pt x="4253" y="8043"/>
                  </a:cubicBezTo>
                  <a:cubicBezTo>
                    <a:pt x="4068" y="9244"/>
                    <a:pt x="3652" y="10446"/>
                    <a:pt x="2913" y="11509"/>
                  </a:cubicBezTo>
                  <a:cubicBezTo>
                    <a:pt x="2081" y="12572"/>
                    <a:pt x="1110" y="13496"/>
                    <a:pt x="1" y="14282"/>
                  </a:cubicBezTo>
                  <a:cubicBezTo>
                    <a:pt x="1480" y="14144"/>
                    <a:pt x="2913" y="13496"/>
                    <a:pt x="4022" y="12433"/>
                  </a:cubicBezTo>
                  <a:cubicBezTo>
                    <a:pt x="5177" y="11324"/>
                    <a:pt x="5871" y="9845"/>
                    <a:pt x="6055" y="8274"/>
                  </a:cubicBezTo>
                  <a:cubicBezTo>
                    <a:pt x="6240" y="6795"/>
                    <a:pt x="6102" y="5270"/>
                    <a:pt x="5639" y="3837"/>
                  </a:cubicBezTo>
                  <a:cubicBezTo>
                    <a:pt x="5177" y="2404"/>
                    <a:pt x="4484" y="1110"/>
                    <a:pt x="3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" name="Google Shape;307;p27"/>
          <p:cNvGrpSpPr/>
          <p:nvPr/>
        </p:nvGrpSpPr>
        <p:grpSpPr>
          <a:xfrm>
            <a:off x="761550" y="3432450"/>
            <a:ext cx="1712650" cy="1283100"/>
            <a:chOff x="1248375" y="2405700"/>
            <a:chExt cx="1712650" cy="1283100"/>
          </a:xfrm>
        </p:grpSpPr>
        <p:sp>
          <p:nvSpPr>
            <p:cNvPr id="308" name="Google Shape;308;p27"/>
            <p:cNvSpPr/>
            <p:nvPr/>
          </p:nvSpPr>
          <p:spPr>
            <a:xfrm>
              <a:off x="1248375" y="2624100"/>
              <a:ext cx="953825" cy="946575"/>
            </a:xfrm>
            <a:custGeom>
              <a:avLst/>
              <a:gdLst/>
              <a:ahLst/>
              <a:cxnLst/>
              <a:rect l="l" t="t" r="r" b="b"/>
              <a:pathLst>
                <a:path w="38153" h="37863" extrusionOk="0">
                  <a:moveTo>
                    <a:pt x="948" y="0"/>
                  </a:moveTo>
                  <a:cubicBezTo>
                    <a:pt x="948" y="1"/>
                    <a:pt x="1" y="37863"/>
                    <a:pt x="24594" y="37863"/>
                  </a:cubicBezTo>
                  <a:cubicBezTo>
                    <a:pt x="25476" y="37863"/>
                    <a:pt x="26390" y="37814"/>
                    <a:pt x="27338" y="37714"/>
                  </a:cubicBezTo>
                  <a:cubicBezTo>
                    <a:pt x="27338" y="37714"/>
                    <a:pt x="23410" y="23247"/>
                    <a:pt x="11717" y="19227"/>
                  </a:cubicBezTo>
                  <a:lnTo>
                    <a:pt x="11717" y="19227"/>
                  </a:lnTo>
                  <a:cubicBezTo>
                    <a:pt x="20821" y="20659"/>
                    <a:pt x="28632" y="31428"/>
                    <a:pt x="29048" y="36327"/>
                  </a:cubicBezTo>
                  <a:cubicBezTo>
                    <a:pt x="29048" y="36327"/>
                    <a:pt x="38153" y="19411"/>
                    <a:pt x="18372" y="11739"/>
                  </a:cubicBezTo>
                  <a:cubicBezTo>
                    <a:pt x="1642" y="5269"/>
                    <a:pt x="948" y="1"/>
                    <a:pt x="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1674150" y="2405700"/>
              <a:ext cx="1286875" cy="1283100"/>
            </a:xfrm>
            <a:custGeom>
              <a:avLst/>
              <a:gdLst/>
              <a:ahLst/>
              <a:cxnLst/>
              <a:rect l="l" t="t" r="r" b="b"/>
              <a:pathLst>
                <a:path w="51475" h="51324" extrusionOk="0">
                  <a:moveTo>
                    <a:pt x="47882" y="1"/>
                  </a:moveTo>
                  <a:cubicBezTo>
                    <a:pt x="47882" y="2"/>
                    <a:pt x="47280" y="6980"/>
                    <a:pt x="25605" y="16501"/>
                  </a:cubicBezTo>
                  <a:cubicBezTo>
                    <a:pt x="1" y="27824"/>
                    <a:pt x="13034" y="49592"/>
                    <a:pt x="13034" y="49592"/>
                  </a:cubicBezTo>
                  <a:cubicBezTo>
                    <a:pt x="13219" y="43076"/>
                    <a:pt x="22878" y="28425"/>
                    <a:pt x="34802" y="26021"/>
                  </a:cubicBezTo>
                  <a:lnTo>
                    <a:pt x="34802" y="26021"/>
                  </a:lnTo>
                  <a:cubicBezTo>
                    <a:pt x="19597" y="32030"/>
                    <a:pt x="15345" y="51256"/>
                    <a:pt x="15345" y="51256"/>
                  </a:cubicBezTo>
                  <a:cubicBezTo>
                    <a:pt x="16082" y="51301"/>
                    <a:pt x="16803" y="51323"/>
                    <a:pt x="17507" y="51323"/>
                  </a:cubicBezTo>
                  <a:cubicBezTo>
                    <a:pt x="51474" y="51323"/>
                    <a:pt x="47882" y="3"/>
                    <a:pt x="47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1728450" y="2413800"/>
              <a:ext cx="532300" cy="531075"/>
            </a:xfrm>
            <a:custGeom>
              <a:avLst/>
              <a:gdLst/>
              <a:ahLst/>
              <a:cxnLst/>
              <a:rect l="l" t="t" r="r" b="b"/>
              <a:pathLst>
                <a:path w="21292" h="21243" extrusionOk="0">
                  <a:moveTo>
                    <a:pt x="19828" y="0"/>
                  </a:moveTo>
                  <a:cubicBezTo>
                    <a:pt x="19828" y="1"/>
                    <a:pt x="19550" y="2913"/>
                    <a:pt x="10585" y="6841"/>
                  </a:cubicBezTo>
                  <a:cubicBezTo>
                    <a:pt x="1" y="11509"/>
                    <a:pt x="5362" y="20521"/>
                    <a:pt x="5362" y="20521"/>
                  </a:cubicBezTo>
                  <a:cubicBezTo>
                    <a:pt x="5455" y="17840"/>
                    <a:pt x="9475" y="11786"/>
                    <a:pt x="14421" y="10769"/>
                  </a:cubicBezTo>
                  <a:lnTo>
                    <a:pt x="14421" y="10769"/>
                  </a:lnTo>
                  <a:cubicBezTo>
                    <a:pt x="8135" y="13265"/>
                    <a:pt x="6379" y="21214"/>
                    <a:pt x="6379" y="21214"/>
                  </a:cubicBezTo>
                  <a:cubicBezTo>
                    <a:pt x="6685" y="21233"/>
                    <a:pt x="6984" y="21242"/>
                    <a:pt x="7277" y="21242"/>
                  </a:cubicBezTo>
                  <a:cubicBezTo>
                    <a:pt x="21291" y="21242"/>
                    <a:pt x="19828" y="2"/>
                    <a:pt x="19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11" name="Google Shape;311;p27"/>
          <p:cNvCxnSpPr/>
          <p:nvPr/>
        </p:nvCxnSpPr>
        <p:spPr>
          <a:xfrm rot="10800000" flipH="1">
            <a:off x="7040732" y="2793948"/>
            <a:ext cx="1044900" cy="60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12" name="Google Shape;312;p27"/>
          <p:cNvCxnSpPr/>
          <p:nvPr/>
        </p:nvCxnSpPr>
        <p:spPr>
          <a:xfrm rot="10800000" flipH="1">
            <a:off x="1771657" y="970798"/>
            <a:ext cx="1044900" cy="60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27"/>
          <p:cNvCxnSpPr/>
          <p:nvPr/>
        </p:nvCxnSpPr>
        <p:spPr>
          <a:xfrm rot="10800000" flipH="1">
            <a:off x="1291175" y="1081250"/>
            <a:ext cx="1044900" cy="60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14" name="Google Shape;314;p27"/>
          <p:cNvSpPr txBox="1">
            <a:spLocks noGrp="1"/>
          </p:cNvSpPr>
          <p:nvPr>
            <p:ph type="ctrTitle"/>
          </p:nvPr>
        </p:nvSpPr>
        <p:spPr>
          <a:xfrm>
            <a:off x="1425075" y="1368775"/>
            <a:ext cx="6293700" cy="177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Climate Change :</a:t>
            </a:r>
            <a:br>
              <a:rPr lang="en" dirty="0"/>
            </a:br>
            <a:r>
              <a:rPr lang="en" dirty="0"/>
              <a:t>An Urban Myth?</a:t>
            </a:r>
            <a:endParaRPr dirty="0"/>
          </a:p>
        </p:txBody>
      </p:sp>
      <p:sp>
        <p:nvSpPr>
          <p:cNvPr id="315" name="Google Shape;315;p27"/>
          <p:cNvSpPr txBox="1">
            <a:spLocks noGrp="1"/>
          </p:cNvSpPr>
          <p:nvPr>
            <p:ph type="subTitle" idx="1"/>
          </p:nvPr>
        </p:nvSpPr>
        <p:spPr>
          <a:xfrm>
            <a:off x="1601551" y="3432450"/>
            <a:ext cx="5940900" cy="4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 Project 3</a:t>
            </a:r>
            <a:endParaRPr dirty="0"/>
          </a:p>
        </p:txBody>
      </p:sp>
      <p:grpSp>
        <p:nvGrpSpPr>
          <p:cNvPr id="316" name="Google Shape;316;p27"/>
          <p:cNvGrpSpPr/>
          <p:nvPr/>
        </p:nvGrpSpPr>
        <p:grpSpPr>
          <a:xfrm>
            <a:off x="6926150" y="354275"/>
            <a:ext cx="588125" cy="838450"/>
            <a:chOff x="5190150" y="4445475"/>
            <a:chExt cx="588125" cy="838450"/>
          </a:xfrm>
        </p:grpSpPr>
        <p:sp>
          <p:nvSpPr>
            <p:cNvPr id="317" name="Google Shape;317;p27"/>
            <p:cNvSpPr/>
            <p:nvPr/>
          </p:nvSpPr>
          <p:spPr>
            <a:xfrm>
              <a:off x="5190150" y="4445475"/>
              <a:ext cx="588125" cy="838450"/>
            </a:xfrm>
            <a:custGeom>
              <a:avLst/>
              <a:gdLst/>
              <a:ahLst/>
              <a:cxnLst/>
              <a:rect l="l" t="t" r="r" b="b"/>
              <a:pathLst>
                <a:path w="23525" h="33538" extrusionOk="0">
                  <a:moveTo>
                    <a:pt x="12070" y="1"/>
                  </a:moveTo>
                  <a:cubicBezTo>
                    <a:pt x="11787" y="1"/>
                    <a:pt x="11506" y="151"/>
                    <a:pt x="11370" y="446"/>
                  </a:cubicBezTo>
                  <a:lnTo>
                    <a:pt x="2588" y="20828"/>
                  </a:lnTo>
                  <a:cubicBezTo>
                    <a:pt x="0" y="26836"/>
                    <a:pt x="4437" y="33538"/>
                    <a:pt x="11000" y="33538"/>
                  </a:cubicBezTo>
                  <a:lnTo>
                    <a:pt x="12618" y="33538"/>
                  </a:lnTo>
                  <a:cubicBezTo>
                    <a:pt x="19088" y="33538"/>
                    <a:pt x="23525" y="26975"/>
                    <a:pt x="21075" y="21013"/>
                  </a:cubicBezTo>
                  <a:lnTo>
                    <a:pt x="12802" y="492"/>
                  </a:lnTo>
                  <a:cubicBezTo>
                    <a:pt x="12661" y="163"/>
                    <a:pt x="12364" y="1"/>
                    <a:pt x="12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5518275" y="4865625"/>
              <a:ext cx="156025" cy="357075"/>
            </a:xfrm>
            <a:custGeom>
              <a:avLst/>
              <a:gdLst/>
              <a:ahLst/>
              <a:cxnLst/>
              <a:rect l="l" t="t" r="r" b="b"/>
              <a:pathLst>
                <a:path w="6241" h="14283" extrusionOk="0">
                  <a:moveTo>
                    <a:pt x="3513" y="1"/>
                  </a:moveTo>
                  <a:lnTo>
                    <a:pt x="3513" y="1"/>
                  </a:lnTo>
                  <a:cubicBezTo>
                    <a:pt x="3791" y="1434"/>
                    <a:pt x="4068" y="2774"/>
                    <a:pt x="4207" y="4114"/>
                  </a:cubicBezTo>
                  <a:cubicBezTo>
                    <a:pt x="4392" y="5408"/>
                    <a:pt x="4392" y="6703"/>
                    <a:pt x="4253" y="8043"/>
                  </a:cubicBezTo>
                  <a:cubicBezTo>
                    <a:pt x="4068" y="9244"/>
                    <a:pt x="3652" y="10446"/>
                    <a:pt x="2913" y="11509"/>
                  </a:cubicBezTo>
                  <a:cubicBezTo>
                    <a:pt x="2081" y="12572"/>
                    <a:pt x="1110" y="13496"/>
                    <a:pt x="1" y="14282"/>
                  </a:cubicBezTo>
                  <a:cubicBezTo>
                    <a:pt x="1480" y="14144"/>
                    <a:pt x="2913" y="13496"/>
                    <a:pt x="4022" y="12433"/>
                  </a:cubicBezTo>
                  <a:cubicBezTo>
                    <a:pt x="5177" y="11324"/>
                    <a:pt x="5871" y="9845"/>
                    <a:pt x="6055" y="8274"/>
                  </a:cubicBezTo>
                  <a:cubicBezTo>
                    <a:pt x="6240" y="6795"/>
                    <a:pt x="6102" y="5270"/>
                    <a:pt x="5639" y="3837"/>
                  </a:cubicBezTo>
                  <a:cubicBezTo>
                    <a:pt x="5177" y="2404"/>
                    <a:pt x="4484" y="1110"/>
                    <a:pt x="35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6" name="Google Shape;706;p43"/>
          <p:cNvCxnSpPr/>
          <p:nvPr/>
        </p:nvCxnSpPr>
        <p:spPr>
          <a:xfrm rot="10800000" flipH="1">
            <a:off x="4536421" y="872416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7" name="Google Shape;707;p43"/>
          <p:cNvCxnSpPr/>
          <p:nvPr/>
        </p:nvCxnSpPr>
        <p:spPr>
          <a:xfrm rot="10800000" flipH="1">
            <a:off x="4167338" y="957260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6" name="Google Shape;748;p44">
            <a:extLst>
              <a:ext uri="{FF2B5EF4-FFF2-40B4-BE49-F238E27FC236}">
                <a16:creationId xmlns:a16="http://schemas.microsoft.com/office/drawing/2014/main" id="{D6E96E56-A1FD-4277-8B4F-0646772156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2766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6. ANALYSIS – </a:t>
            </a:r>
            <a:r>
              <a:rPr lang="en-SG" sz="2800" dirty="0"/>
              <a:t>Singapore</a:t>
            </a:r>
            <a:endParaRPr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920F68-189E-4CAF-A83A-FA96D260D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98" y="957260"/>
            <a:ext cx="7411179" cy="395012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8952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6" name="Google Shape;706;p43"/>
          <p:cNvCxnSpPr/>
          <p:nvPr/>
        </p:nvCxnSpPr>
        <p:spPr>
          <a:xfrm rot="10800000" flipH="1">
            <a:off x="4536421" y="872416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7" name="Google Shape;707;p43"/>
          <p:cNvCxnSpPr/>
          <p:nvPr/>
        </p:nvCxnSpPr>
        <p:spPr>
          <a:xfrm rot="10800000" flipH="1">
            <a:off x="4167338" y="957260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6" name="Google Shape;748;p44">
            <a:extLst>
              <a:ext uri="{FF2B5EF4-FFF2-40B4-BE49-F238E27FC236}">
                <a16:creationId xmlns:a16="http://schemas.microsoft.com/office/drawing/2014/main" id="{D6E96E56-A1FD-4277-8B4F-0646772156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4" y="327668"/>
            <a:ext cx="79857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6. ANALYSIS – </a:t>
            </a:r>
            <a:r>
              <a:rPr lang="en-SG" sz="2800" dirty="0"/>
              <a:t>Artificial Neural Network LSTM</a:t>
            </a:r>
            <a:endParaRPr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322B1-B4B0-4F1E-B49C-7A1D21E99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2946" y="957260"/>
            <a:ext cx="6529384" cy="3509544"/>
          </a:xfrm>
          <a:prstGeom prst="rect">
            <a:avLst/>
          </a:prstGeom>
        </p:spPr>
      </p:pic>
      <p:sp>
        <p:nvSpPr>
          <p:cNvPr id="17" name="Google Shape;705;p43">
            <a:extLst>
              <a:ext uri="{FF2B5EF4-FFF2-40B4-BE49-F238E27FC236}">
                <a16:creationId xmlns:a16="http://schemas.microsoft.com/office/drawing/2014/main" id="{249CF3F7-9386-4C4D-B5C5-38E1A42466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53460" y="4369439"/>
            <a:ext cx="6783238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dirty="0"/>
              <a:t>R2 Score = 0.66, Mean Square Error = 0.36</a:t>
            </a:r>
          </a:p>
        </p:txBody>
      </p:sp>
      <p:grpSp>
        <p:nvGrpSpPr>
          <p:cNvPr id="18" name="Google Shape;708;p43">
            <a:extLst>
              <a:ext uri="{FF2B5EF4-FFF2-40B4-BE49-F238E27FC236}">
                <a16:creationId xmlns:a16="http://schemas.microsoft.com/office/drawing/2014/main" id="{C7326CA4-9D98-4457-9965-9824CC48AEC4}"/>
              </a:ext>
            </a:extLst>
          </p:cNvPr>
          <p:cNvGrpSpPr/>
          <p:nvPr/>
        </p:nvGrpSpPr>
        <p:grpSpPr>
          <a:xfrm>
            <a:off x="1471670" y="4391440"/>
            <a:ext cx="253768" cy="383933"/>
            <a:chOff x="4505925" y="1009331"/>
            <a:chExt cx="412860" cy="649990"/>
          </a:xfrm>
        </p:grpSpPr>
        <p:sp>
          <p:nvSpPr>
            <p:cNvPr id="19" name="Google Shape;709;p43">
              <a:extLst>
                <a:ext uri="{FF2B5EF4-FFF2-40B4-BE49-F238E27FC236}">
                  <a16:creationId xmlns:a16="http://schemas.microsoft.com/office/drawing/2014/main" id="{FFEDAC4D-F3F8-406E-B750-4628FB4963C6}"/>
                </a:ext>
              </a:extLst>
            </p:cNvPr>
            <p:cNvSpPr/>
            <p:nvPr/>
          </p:nvSpPr>
          <p:spPr>
            <a:xfrm>
              <a:off x="4679256" y="1526940"/>
              <a:ext cx="69378" cy="132381"/>
            </a:xfrm>
            <a:custGeom>
              <a:avLst/>
              <a:gdLst/>
              <a:ahLst/>
              <a:cxnLst/>
              <a:rect l="l" t="t" r="r" b="b"/>
              <a:pathLst>
                <a:path w="2035" h="3883" extrusionOk="0">
                  <a:moveTo>
                    <a:pt x="1" y="1"/>
                  </a:moveTo>
                  <a:lnTo>
                    <a:pt x="1" y="3883"/>
                  </a:lnTo>
                  <a:lnTo>
                    <a:pt x="2034" y="3883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10;p43">
              <a:extLst>
                <a:ext uri="{FF2B5EF4-FFF2-40B4-BE49-F238E27FC236}">
                  <a16:creationId xmlns:a16="http://schemas.microsoft.com/office/drawing/2014/main" id="{19AA2AD7-DE20-484C-93F7-E791746B9FA3}"/>
                </a:ext>
              </a:extLst>
            </p:cNvPr>
            <p:cNvSpPr/>
            <p:nvPr/>
          </p:nvSpPr>
          <p:spPr>
            <a:xfrm>
              <a:off x="4505925" y="1009331"/>
              <a:ext cx="412860" cy="552299"/>
            </a:xfrm>
            <a:custGeom>
              <a:avLst/>
              <a:gdLst/>
              <a:ahLst/>
              <a:cxnLst/>
              <a:rect l="l" t="t" r="r" b="b"/>
              <a:pathLst>
                <a:path w="12110" h="16200" extrusionOk="0">
                  <a:moveTo>
                    <a:pt x="6078" y="0"/>
                  </a:moveTo>
                  <a:cubicBezTo>
                    <a:pt x="5928" y="0"/>
                    <a:pt x="5778" y="70"/>
                    <a:pt x="5686" y="208"/>
                  </a:cubicBezTo>
                  <a:lnTo>
                    <a:pt x="3421" y="4044"/>
                  </a:lnTo>
                  <a:lnTo>
                    <a:pt x="2358" y="5847"/>
                  </a:lnTo>
                  <a:cubicBezTo>
                    <a:pt x="2173" y="6124"/>
                    <a:pt x="2404" y="6540"/>
                    <a:pt x="2774" y="6540"/>
                  </a:cubicBezTo>
                  <a:cubicBezTo>
                    <a:pt x="3051" y="6540"/>
                    <a:pt x="3236" y="6725"/>
                    <a:pt x="3236" y="7002"/>
                  </a:cubicBezTo>
                  <a:cubicBezTo>
                    <a:pt x="3236" y="7095"/>
                    <a:pt x="3236" y="7141"/>
                    <a:pt x="3190" y="7233"/>
                  </a:cubicBezTo>
                  <a:lnTo>
                    <a:pt x="2589" y="8296"/>
                  </a:lnTo>
                  <a:lnTo>
                    <a:pt x="1203" y="10792"/>
                  </a:lnTo>
                  <a:cubicBezTo>
                    <a:pt x="1018" y="11116"/>
                    <a:pt x="1249" y="11485"/>
                    <a:pt x="1618" y="11485"/>
                  </a:cubicBezTo>
                  <a:lnTo>
                    <a:pt x="1896" y="11485"/>
                  </a:lnTo>
                  <a:cubicBezTo>
                    <a:pt x="2266" y="11485"/>
                    <a:pt x="2450" y="11901"/>
                    <a:pt x="2266" y="12179"/>
                  </a:cubicBezTo>
                  <a:lnTo>
                    <a:pt x="2127" y="12410"/>
                  </a:lnTo>
                  <a:lnTo>
                    <a:pt x="186" y="15506"/>
                  </a:lnTo>
                  <a:cubicBezTo>
                    <a:pt x="1" y="15784"/>
                    <a:pt x="232" y="16199"/>
                    <a:pt x="602" y="16199"/>
                  </a:cubicBezTo>
                  <a:lnTo>
                    <a:pt x="11555" y="16199"/>
                  </a:lnTo>
                  <a:cubicBezTo>
                    <a:pt x="11925" y="16153"/>
                    <a:pt x="12110" y="15784"/>
                    <a:pt x="11925" y="15506"/>
                  </a:cubicBezTo>
                  <a:lnTo>
                    <a:pt x="9845" y="12225"/>
                  </a:lnTo>
                  <a:cubicBezTo>
                    <a:pt x="9845" y="12179"/>
                    <a:pt x="9845" y="12179"/>
                    <a:pt x="9845" y="12179"/>
                  </a:cubicBezTo>
                  <a:cubicBezTo>
                    <a:pt x="9707" y="11855"/>
                    <a:pt x="9938" y="11485"/>
                    <a:pt x="10307" y="11485"/>
                  </a:cubicBezTo>
                  <a:lnTo>
                    <a:pt x="10585" y="11485"/>
                  </a:lnTo>
                  <a:cubicBezTo>
                    <a:pt x="10908" y="11485"/>
                    <a:pt x="11139" y="11116"/>
                    <a:pt x="10954" y="10838"/>
                  </a:cubicBezTo>
                  <a:lnTo>
                    <a:pt x="9707" y="8527"/>
                  </a:lnTo>
                  <a:lnTo>
                    <a:pt x="8967" y="7233"/>
                  </a:lnTo>
                  <a:cubicBezTo>
                    <a:pt x="8782" y="6910"/>
                    <a:pt x="9013" y="6540"/>
                    <a:pt x="9383" y="6540"/>
                  </a:cubicBezTo>
                  <a:cubicBezTo>
                    <a:pt x="9614" y="6540"/>
                    <a:pt x="9845" y="6309"/>
                    <a:pt x="9845" y="6078"/>
                  </a:cubicBezTo>
                  <a:cubicBezTo>
                    <a:pt x="9845" y="5985"/>
                    <a:pt x="9799" y="5893"/>
                    <a:pt x="9799" y="5847"/>
                  </a:cubicBezTo>
                  <a:lnTo>
                    <a:pt x="8551" y="3721"/>
                  </a:lnTo>
                  <a:lnTo>
                    <a:pt x="6471" y="208"/>
                  </a:lnTo>
                  <a:cubicBezTo>
                    <a:pt x="6379" y="70"/>
                    <a:pt x="6229" y="0"/>
                    <a:pt x="6078" y="0"/>
                  </a:cubicBez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11;p43">
              <a:extLst>
                <a:ext uri="{FF2B5EF4-FFF2-40B4-BE49-F238E27FC236}">
                  <a16:creationId xmlns:a16="http://schemas.microsoft.com/office/drawing/2014/main" id="{CA00C23C-63EF-45A3-9C5B-91C9F3E523E1}"/>
                </a:ext>
              </a:extLst>
            </p:cNvPr>
            <p:cNvSpPr/>
            <p:nvPr/>
          </p:nvSpPr>
          <p:spPr>
            <a:xfrm>
              <a:off x="4505925" y="1136159"/>
              <a:ext cx="412860" cy="425474"/>
            </a:xfrm>
            <a:custGeom>
              <a:avLst/>
              <a:gdLst/>
              <a:ahLst/>
              <a:cxnLst/>
              <a:rect l="l" t="t" r="r" b="b"/>
              <a:pathLst>
                <a:path w="12110" h="12480" extrusionOk="0">
                  <a:moveTo>
                    <a:pt x="8551" y="1"/>
                  </a:moveTo>
                  <a:cubicBezTo>
                    <a:pt x="8051" y="322"/>
                    <a:pt x="7744" y="782"/>
                    <a:pt x="7417" y="782"/>
                  </a:cubicBezTo>
                  <a:cubicBezTo>
                    <a:pt x="7321" y="782"/>
                    <a:pt x="7223" y="742"/>
                    <a:pt x="7118" y="648"/>
                  </a:cubicBezTo>
                  <a:cubicBezTo>
                    <a:pt x="6897" y="474"/>
                    <a:pt x="6665" y="403"/>
                    <a:pt x="6426" y="403"/>
                  </a:cubicBezTo>
                  <a:cubicBezTo>
                    <a:pt x="5966" y="403"/>
                    <a:pt x="5479" y="667"/>
                    <a:pt x="4992" y="971"/>
                  </a:cubicBezTo>
                  <a:cubicBezTo>
                    <a:pt x="4834" y="1056"/>
                    <a:pt x="4682" y="1092"/>
                    <a:pt x="4539" y="1092"/>
                  </a:cubicBezTo>
                  <a:cubicBezTo>
                    <a:pt x="4057" y="1092"/>
                    <a:pt x="3670" y="681"/>
                    <a:pt x="3421" y="324"/>
                  </a:cubicBezTo>
                  <a:lnTo>
                    <a:pt x="2358" y="2127"/>
                  </a:lnTo>
                  <a:cubicBezTo>
                    <a:pt x="2173" y="2404"/>
                    <a:pt x="2404" y="2820"/>
                    <a:pt x="2774" y="2820"/>
                  </a:cubicBezTo>
                  <a:cubicBezTo>
                    <a:pt x="3051" y="2820"/>
                    <a:pt x="3236" y="3005"/>
                    <a:pt x="3236" y="3282"/>
                  </a:cubicBezTo>
                  <a:cubicBezTo>
                    <a:pt x="3236" y="3375"/>
                    <a:pt x="3236" y="3421"/>
                    <a:pt x="3190" y="3513"/>
                  </a:cubicBezTo>
                  <a:lnTo>
                    <a:pt x="2589" y="4576"/>
                  </a:lnTo>
                  <a:lnTo>
                    <a:pt x="1203" y="7072"/>
                  </a:lnTo>
                  <a:cubicBezTo>
                    <a:pt x="1018" y="7396"/>
                    <a:pt x="1249" y="7765"/>
                    <a:pt x="1618" y="7765"/>
                  </a:cubicBezTo>
                  <a:lnTo>
                    <a:pt x="1896" y="7765"/>
                  </a:lnTo>
                  <a:cubicBezTo>
                    <a:pt x="2266" y="7765"/>
                    <a:pt x="2450" y="8181"/>
                    <a:pt x="2266" y="8459"/>
                  </a:cubicBezTo>
                  <a:lnTo>
                    <a:pt x="2127" y="8690"/>
                  </a:lnTo>
                  <a:lnTo>
                    <a:pt x="186" y="11786"/>
                  </a:lnTo>
                  <a:cubicBezTo>
                    <a:pt x="1" y="12064"/>
                    <a:pt x="232" y="12479"/>
                    <a:pt x="602" y="12479"/>
                  </a:cubicBezTo>
                  <a:lnTo>
                    <a:pt x="11555" y="12479"/>
                  </a:lnTo>
                  <a:cubicBezTo>
                    <a:pt x="11925" y="12433"/>
                    <a:pt x="12110" y="12064"/>
                    <a:pt x="11925" y="11786"/>
                  </a:cubicBezTo>
                  <a:lnTo>
                    <a:pt x="9845" y="8505"/>
                  </a:lnTo>
                  <a:cubicBezTo>
                    <a:pt x="9845" y="8459"/>
                    <a:pt x="9845" y="8459"/>
                    <a:pt x="9845" y="8459"/>
                  </a:cubicBezTo>
                  <a:cubicBezTo>
                    <a:pt x="9707" y="8135"/>
                    <a:pt x="9938" y="7765"/>
                    <a:pt x="10307" y="7765"/>
                  </a:cubicBezTo>
                  <a:lnTo>
                    <a:pt x="10585" y="7765"/>
                  </a:lnTo>
                  <a:cubicBezTo>
                    <a:pt x="10908" y="7765"/>
                    <a:pt x="11139" y="7396"/>
                    <a:pt x="10954" y="7118"/>
                  </a:cubicBezTo>
                  <a:lnTo>
                    <a:pt x="9707" y="4807"/>
                  </a:lnTo>
                  <a:lnTo>
                    <a:pt x="8967" y="3513"/>
                  </a:lnTo>
                  <a:cubicBezTo>
                    <a:pt x="8782" y="3190"/>
                    <a:pt x="9013" y="2820"/>
                    <a:pt x="9383" y="2820"/>
                  </a:cubicBezTo>
                  <a:cubicBezTo>
                    <a:pt x="9614" y="2820"/>
                    <a:pt x="9845" y="2589"/>
                    <a:pt x="9845" y="2358"/>
                  </a:cubicBezTo>
                  <a:cubicBezTo>
                    <a:pt x="9845" y="2265"/>
                    <a:pt x="9799" y="2173"/>
                    <a:pt x="9799" y="2127"/>
                  </a:cubicBezTo>
                  <a:lnTo>
                    <a:pt x="8551" y="1"/>
                  </a:ln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12;p43">
              <a:extLst>
                <a:ext uri="{FF2B5EF4-FFF2-40B4-BE49-F238E27FC236}">
                  <a16:creationId xmlns:a16="http://schemas.microsoft.com/office/drawing/2014/main" id="{914F89BA-4C27-4D48-BD72-85F2408B93F9}"/>
                </a:ext>
              </a:extLst>
            </p:cNvPr>
            <p:cNvSpPr/>
            <p:nvPr/>
          </p:nvSpPr>
          <p:spPr>
            <a:xfrm>
              <a:off x="4505925" y="1287228"/>
              <a:ext cx="412860" cy="274411"/>
            </a:xfrm>
            <a:custGeom>
              <a:avLst/>
              <a:gdLst/>
              <a:ahLst/>
              <a:cxnLst/>
              <a:rect l="l" t="t" r="r" b="b"/>
              <a:pathLst>
                <a:path w="12110" h="8049" extrusionOk="0">
                  <a:moveTo>
                    <a:pt x="3093" y="0"/>
                  </a:moveTo>
                  <a:cubicBezTo>
                    <a:pt x="2942" y="0"/>
                    <a:pt x="2765" y="57"/>
                    <a:pt x="2589" y="145"/>
                  </a:cubicBezTo>
                  <a:lnTo>
                    <a:pt x="1203" y="2641"/>
                  </a:lnTo>
                  <a:cubicBezTo>
                    <a:pt x="1018" y="2965"/>
                    <a:pt x="1249" y="3334"/>
                    <a:pt x="1618" y="3334"/>
                  </a:cubicBezTo>
                  <a:lnTo>
                    <a:pt x="1896" y="3334"/>
                  </a:lnTo>
                  <a:cubicBezTo>
                    <a:pt x="2266" y="3334"/>
                    <a:pt x="2450" y="3750"/>
                    <a:pt x="2266" y="4028"/>
                  </a:cubicBezTo>
                  <a:lnTo>
                    <a:pt x="2127" y="4259"/>
                  </a:lnTo>
                  <a:lnTo>
                    <a:pt x="186" y="7355"/>
                  </a:lnTo>
                  <a:cubicBezTo>
                    <a:pt x="1" y="7633"/>
                    <a:pt x="232" y="8048"/>
                    <a:pt x="602" y="8048"/>
                  </a:cubicBezTo>
                  <a:lnTo>
                    <a:pt x="11555" y="8048"/>
                  </a:lnTo>
                  <a:cubicBezTo>
                    <a:pt x="11925" y="8048"/>
                    <a:pt x="12110" y="7633"/>
                    <a:pt x="11925" y="7355"/>
                  </a:cubicBezTo>
                  <a:lnTo>
                    <a:pt x="9845" y="4028"/>
                  </a:lnTo>
                  <a:cubicBezTo>
                    <a:pt x="9707" y="3704"/>
                    <a:pt x="9938" y="3334"/>
                    <a:pt x="10307" y="3334"/>
                  </a:cubicBezTo>
                  <a:lnTo>
                    <a:pt x="10538" y="3334"/>
                  </a:lnTo>
                  <a:cubicBezTo>
                    <a:pt x="10908" y="3334"/>
                    <a:pt x="11139" y="2965"/>
                    <a:pt x="10954" y="2641"/>
                  </a:cubicBezTo>
                  <a:lnTo>
                    <a:pt x="9707" y="330"/>
                  </a:lnTo>
                  <a:cubicBezTo>
                    <a:pt x="9266" y="523"/>
                    <a:pt x="8858" y="683"/>
                    <a:pt x="8444" y="683"/>
                  </a:cubicBezTo>
                  <a:cubicBezTo>
                    <a:pt x="8163" y="683"/>
                    <a:pt x="7879" y="609"/>
                    <a:pt x="7581" y="423"/>
                  </a:cubicBezTo>
                  <a:cubicBezTo>
                    <a:pt x="7262" y="204"/>
                    <a:pt x="6893" y="96"/>
                    <a:pt x="6527" y="96"/>
                  </a:cubicBezTo>
                  <a:cubicBezTo>
                    <a:pt x="6043" y="96"/>
                    <a:pt x="5566" y="285"/>
                    <a:pt x="5223" y="654"/>
                  </a:cubicBezTo>
                  <a:cubicBezTo>
                    <a:pt x="5008" y="820"/>
                    <a:pt x="4756" y="896"/>
                    <a:pt x="4510" y="896"/>
                  </a:cubicBezTo>
                  <a:cubicBezTo>
                    <a:pt x="4069" y="896"/>
                    <a:pt x="3645" y="652"/>
                    <a:pt x="3467" y="238"/>
                  </a:cubicBezTo>
                  <a:cubicBezTo>
                    <a:pt x="3395" y="69"/>
                    <a:pt x="3259" y="0"/>
                    <a:pt x="3093" y="0"/>
                  </a:cubicBez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13;p43">
              <a:extLst>
                <a:ext uri="{FF2B5EF4-FFF2-40B4-BE49-F238E27FC236}">
                  <a16:creationId xmlns:a16="http://schemas.microsoft.com/office/drawing/2014/main" id="{AB874E8E-4BCF-48AB-AD54-15AA355D3846}"/>
                </a:ext>
              </a:extLst>
            </p:cNvPr>
            <p:cNvSpPr/>
            <p:nvPr/>
          </p:nvSpPr>
          <p:spPr>
            <a:xfrm>
              <a:off x="4505925" y="1422955"/>
              <a:ext cx="412860" cy="138688"/>
            </a:xfrm>
            <a:custGeom>
              <a:avLst/>
              <a:gdLst/>
              <a:ahLst/>
              <a:cxnLst/>
              <a:rect l="l" t="t" r="r" b="b"/>
              <a:pathLst>
                <a:path w="12110" h="4068" extrusionOk="0">
                  <a:moveTo>
                    <a:pt x="9845" y="0"/>
                  </a:moveTo>
                  <a:cubicBezTo>
                    <a:pt x="9429" y="93"/>
                    <a:pt x="9013" y="278"/>
                    <a:pt x="8690" y="555"/>
                  </a:cubicBezTo>
                  <a:cubicBezTo>
                    <a:pt x="8384" y="817"/>
                    <a:pt x="8367" y="1533"/>
                    <a:pt x="7586" y="1533"/>
                  </a:cubicBezTo>
                  <a:cubicBezTo>
                    <a:pt x="7541" y="1533"/>
                    <a:pt x="7493" y="1531"/>
                    <a:pt x="7442" y="1526"/>
                  </a:cubicBezTo>
                  <a:cubicBezTo>
                    <a:pt x="6558" y="1481"/>
                    <a:pt x="6562" y="549"/>
                    <a:pt x="5714" y="549"/>
                  </a:cubicBezTo>
                  <a:cubicBezTo>
                    <a:pt x="5676" y="549"/>
                    <a:pt x="5635" y="551"/>
                    <a:pt x="5593" y="555"/>
                  </a:cubicBezTo>
                  <a:cubicBezTo>
                    <a:pt x="4715" y="597"/>
                    <a:pt x="4215" y="1320"/>
                    <a:pt x="3614" y="1320"/>
                  </a:cubicBezTo>
                  <a:cubicBezTo>
                    <a:pt x="3551" y="1320"/>
                    <a:pt x="3487" y="1312"/>
                    <a:pt x="3421" y="1294"/>
                  </a:cubicBezTo>
                  <a:cubicBezTo>
                    <a:pt x="2728" y="1110"/>
                    <a:pt x="3282" y="694"/>
                    <a:pt x="2728" y="324"/>
                  </a:cubicBezTo>
                  <a:cubicBezTo>
                    <a:pt x="2619" y="270"/>
                    <a:pt x="2495" y="247"/>
                    <a:pt x="2374" y="247"/>
                  </a:cubicBezTo>
                  <a:cubicBezTo>
                    <a:pt x="2288" y="247"/>
                    <a:pt x="2203" y="258"/>
                    <a:pt x="2127" y="278"/>
                  </a:cubicBezTo>
                  <a:lnTo>
                    <a:pt x="186" y="3374"/>
                  </a:lnTo>
                  <a:cubicBezTo>
                    <a:pt x="1" y="3652"/>
                    <a:pt x="232" y="4067"/>
                    <a:pt x="602" y="4067"/>
                  </a:cubicBezTo>
                  <a:lnTo>
                    <a:pt x="11555" y="4067"/>
                  </a:lnTo>
                  <a:cubicBezTo>
                    <a:pt x="11925" y="4021"/>
                    <a:pt x="12110" y="3652"/>
                    <a:pt x="11925" y="3374"/>
                  </a:cubicBezTo>
                  <a:lnTo>
                    <a:pt x="9845" y="47"/>
                  </a:lnTo>
                  <a:cubicBezTo>
                    <a:pt x="9845" y="47"/>
                    <a:pt x="9845" y="47"/>
                    <a:pt x="9845" y="0"/>
                  </a:cubicBez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01873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6" name="Google Shape;706;p43"/>
          <p:cNvCxnSpPr/>
          <p:nvPr/>
        </p:nvCxnSpPr>
        <p:spPr>
          <a:xfrm rot="10800000" flipH="1">
            <a:off x="4536421" y="872416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7" name="Google Shape;707;p43"/>
          <p:cNvCxnSpPr/>
          <p:nvPr/>
        </p:nvCxnSpPr>
        <p:spPr>
          <a:xfrm rot="10800000" flipH="1">
            <a:off x="4167338" y="957260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6" name="Google Shape;748;p44">
            <a:extLst>
              <a:ext uri="{FF2B5EF4-FFF2-40B4-BE49-F238E27FC236}">
                <a16:creationId xmlns:a16="http://schemas.microsoft.com/office/drawing/2014/main" id="{D6E96E56-A1FD-4277-8B4F-0646772156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4" y="327668"/>
            <a:ext cx="79857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7. RESULTS – </a:t>
            </a:r>
            <a:r>
              <a:rPr lang="en-SG" sz="2800" dirty="0"/>
              <a:t>Forecast with Trained Model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BBE1B3-566E-4EE1-93F7-43ABB49B96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084" y="957260"/>
            <a:ext cx="7444673" cy="39629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60454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9"/>
          <p:cNvSpPr txBox="1">
            <a:spLocks noGrp="1"/>
          </p:cNvSpPr>
          <p:nvPr>
            <p:ph type="title"/>
          </p:nvPr>
        </p:nvSpPr>
        <p:spPr>
          <a:xfrm>
            <a:off x="713225" y="539499"/>
            <a:ext cx="7969530" cy="9526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amabhadra"/>
                <a:ea typeface="Ramabhadra"/>
                <a:cs typeface="Ramabhadra"/>
                <a:sym typeface="Ramabhadra"/>
              </a:rPr>
              <a:t>8. RECOM</a:t>
            </a:r>
            <a:r>
              <a:rPr lang="en-SG" dirty="0">
                <a:latin typeface="Ramabhadra"/>
                <a:ea typeface="Ramabhadra"/>
                <a:cs typeface="Ramabhadra"/>
                <a:sym typeface="Ramabhadra"/>
              </a:rPr>
              <a:t>M</a:t>
            </a:r>
            <a:r>
              <a:rPr lang="en" dirty="0">
                <a:latin typeface="Ramabhadra"/>
                <a:ea typeface="Ramabhadra"/>
                <a:cs typeface="Ramabhadra"/>
                <a:sym typeface="Ramabhadra"/>
              </a:rPr>
              <a:t>ENDATIONS AND PROPOSAL FOR          IMPROVMENTS IN THE COMPANY</a:t>
            </a:r>
            <a:endParaRPr dirty="0"/>
          </a:p>
        </p:txBody>
      </p:sp>
      <p:sp>
        <p:nvSpPr>
          <p:cNvPr id="330" name="Google Shape;330;p29"/>
          <p:cNvSpPr txBox="1">
            <a:spLocks noGrp="1"/>
          </p:cNvSpPr>
          <p:nvPr>
            <p:ph type="title" idx="2"/>
          </p:nvPr>
        </p:nvSpPr>
        <p:spPr>
          <a:xfrm>
            <a:off x="1020250" y="2487800"/>
            <a:ext cx="21669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RENEWABLE ENERGY</a:t>
            </a:r>
            <a:endParaRPr dirty="0"/>
          </a:p>
        </p:txBody>
      </p:sp>
      <p:sp>
        <p:nvSpPr>
          <p:cNvPr id="331" name="Google Shape;331;p29"/>
          <p:cNvSpPr txBox="1">
            <a:spLocks noGrp="1"/>
          </p:cNvSpPr>
          <p:nvPr>
            <p:ph type="subTitle" idx="1"/>
          </p:nvPr>
        </p:nvSpPr>
        <p:spPr>
          <a:xfrm>
            <a:off x="1020250" y="3283757"/>
            <a:ext cx="2166828" cy="1126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To consider one time investment in renewable energy sources</a:t>
            </a:r>
            <a:endParaRPr dirty="0"/>
          </a:p>
        </p:txBody>
      </p:sp>
      <p:sp>
        <p:nvSpPr>
          <p:cNvPr id="332" name="Google Shape;332;p29"/>
          <p:cNvSpPr txBox="1">
            <a:spLocks noGrp="1"/>
          </p:cNvSpPr>
          <p:nvPr>
            <p:ph type="title" idx="3"/>
          </p:nvPr>
        </p:nvSpPr>
        <p:spPr>
          <a:xfrm>
            <a:off x="3488499" y="2487800"/>
            <a:ext cx="21669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COMMUNITY PROJECTS</a:t>
            </a:r>
            <a:endParaRPr dirty="0"/>
          </a:p>
        </p:txBody>
      </p:sp>
      <p:sp>
        <p:nvSpPr>
          <p:cNvPr id="333" name="Google Shape;333;p29"/>
          <p:cNvSpPr txBox="1">
            <a:spLocks noGrp="1"/>
          </p:cNvSpPr>
          <p:nvPr>
            <p:ph type="subTitle" idx="4"/>
          </p:nvPr>
        </p:nvSpPr>
        <p:spPr>
          <a:xfrm>
            <a:off x="3488488" y="3283758"/>
            <a:ext cx="2166828" cy="16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Company can organise Community Outreach Programmes - Volunteering time in ocean / community cleaning projects</a:t>
            </a:r>
            <a:endParaRPr dirty="0"/>
          </a:p>
        </p:txBody>
      </p:sp>
      <p:sp>
        <p:nvSpPr>
          <p:cNvPr id="334" name="Google Shape;334;p29"/>
          <p:cNvSpPr txBox="1">
            <a:spLocks noGrp="1"/>
          </p:cNvSpPr>
          <p:nvPr>
            <p:ph type="title" idx="5"/>
          </p:nvPr>
        </p:nvSpPr>
        <p:spPr>
          <a:xfrm>
            <a:off x="5956798" y="2487800"/>
            <a:ext cx="2248526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CARBON FOOTPRINT</a:t>
            </a:r>
            <a:endParaRPr dirty="0"/>
          </a:p>
        </p:txBody>
      </p:sp>
      <p:sp>
        <p:nvSpPr>
          <p:cNvPr id="335" name="Google Shape;335;p29"/>
          <p:cNvSpPr txBox="1">
            <a:spLocks noGrp="1"/>
          </p:cNvSpPr>
          <p:nvPr>
            <p:ph type="subTitle" idx="6"/>
          </p:nvPr>
        </p:nvSpPr>
        <p:spPr>
          <a:xfrm>
            <a:off x="5956727" y="3283758"/>
            <a:ext cx="2248526" cy="13202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Reduce carbon footprints by taking public transport and less flying ie replaced with meetings via zoom</a:t>
            </a:r>
            <a:endParaRPr dirty="0"/>
          </a:p>
        </p:txBody>
      </p:sp>
      <p:sp>
        <p:nvSpPr>
          <p:cNvPr id="336" name="Google Shape;336;p29"/>
          <p:cNvSpPr/>
          <p:nvPr/>
        </p:nvSpPr>
        <p:spPr>
          <a:xfrm>
            <a:off x="1803867" y="1697553"/>
            <a:ext cx="603600" cy="603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9"/>
          <p:cNvSpPr/>
          <p:nvPr/>
        </p:nvSpPr>
        <p:spPr>
          <a:xfrm>
            <a:off x="4272104" y="1697553"/>
            <a:ext cx="603600" cy="603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9"/>
          <p:cNvSpPr/>
          <p:nvPr/>
        </p:nvSpPr>
        <p:spPr>
          <a:xfrm>
            <a:off x="6733311" y="1697553"/>
            <a:ext cx="603600" cy="603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9"/>
          <p:cNvSpPr/>
          <p:nvPr/>
        </p:nvSpPr>
        <p:spPr>
          <a:xfrm>
            <a:off x="1942750" y="1816463"/>
            <a:ext cx="321900" cy="365776"/>
          </a:xfrm>
          <a:custGeom>
            <a:avLst/>
            <a:gdLst/>
            <a:ahLst/>
            <a:cxnLst/>
            <a:rect l="l" t="t" r="r" b="b"/>
            <a:pathLst>
              <a:path w="16095" h="18314" extrusionOk="0">
                <a:moveTo>
                  <a:pt x="15018" y="3220"/>
                </a:moveTo>
                <a:lnTo>
                  <a:pt x="15015" y="4833"/>
                </a:lnTo>
                <a:cubicBezTo>
                  <a:pt x="15013" y="5726"/>
                  <a:pt x="14288" y="6441"/>
                  <a:pt x="13406" y="6441"/>
                </a:cubicBezTo>
                <a:cubicBezTo>
                  <a:pt x="13377" y="6441"/>
                  <a:pt x="13348" y="6440"/>
                  <a:pt x="13319" y="6438"/>
                </a:cubicBezTo>
                <a:cubicBezTo>
                  <a:pt x="12483" y="6393"/>
                  <a:pt x="11800" y="5643"/>
                  <a:pt x="11800" y="4805"/>
                </a:cubicBezTo>
                <a:lnTo>
                  <a:pt x="11800" y="3220"/>
                </a:lnTo>
                <a:close/>
                <a:moveTo>
                  <a:pt x="3752" y="1234"/>
                </a:moveTo>
                <a:cubicBezTo>
                  <a:pt x="4527" y="1904"/>
                  <a:pt x="6435" y="3775"/>
                  <a:pt x="6435" y="5906"/>
                </a:cubicBezTo>
                <a:cubicBezTo>
                  <a:pt x="6435" y="7631"/>
                  <a:pt x="5176" y="9205"/>
                  <a:pt x="4289" y="10100"/>
                </a:cubicBezTo>
                <a:lnTo>
                  <a:pt x="4289" y="8272"/>
                </a:lnTo>
                <a:lnTo>
                  <a:pt x="5193" y="7368"/>
                </a:lnTo>
                <a:cubicBezTo>
                  <a:pt x="5394" y="7174"/>
                  <a:pt x="5414" y="6862"/>
                  <a:pt x="5245" y="6644"/>
                </a:cubicBezTo>
                <a:cubicBezTo>
                  <a:pt x="5138" y="6510"/>
                  <a:pt x="4982" y="6441"/>
                  <a:pt x="4825" y="6441"/>
                </a:cubicBezTo>
                <a:cubicBezTo>
                  <a:pt x="4689" y="6441"/>
                  <a:pt x="4552" y="6493"/>
                  <a:pt x="4447" y="6599"/>
                </a:cubicBezTo>
                <a:lnTo>
                  <a:pt x="4289" y="6756"/>
                </a:lnTo>
                <a:lnTo>
                  <a:pt x="4289" y="5054"/>
                </a:lnTo>
                <a:lnTo>
                  <a:pt x="5193" y="4149"/>
                </a:lnTo>
                <a:cubicBezTo>
                  <a:pt x="5394" y="3955"/>
                  <a:pt x="5414" y="3643"/>
                  <a:pt x="5245" y="3426"/>
                </a:cubicBezTo>
                <a:cubicBezTo>
                  <a:pt x="5138" y="3291"/>
                  <a:pt x="4982" y="3223"/>
                  <a:pt x="4825" y="3223"/>
                </a:cubicBezTo>
                <a:cubicBezTo>
                  <a:pt x="4689" y="3223"/>
                  <a:pt x="4552" y="3275"/>
                  <a:pt x="4447" y="3380"/>
                </a:cubicBezTo>
                <a:lnTo>
                  <a:pt x="3752" y="4072"/>
                </a:lnTo>
                <a:lnTo>
                  <a:pt x="3059" y="3380"/>
                </a:lnTo>
                <a:cubicBezTo>
                  <a:pt x="2954" y="3275"/>
                  <a:pt x="2816" y="3223"/>
                  <a:pt x="2680" y="3223"/>
                </a:cubicBezTo>
                <a:cubicBezTo>
                  <a:pt x="2523" y="3223"/>
                  <a:pt x="2366" y="3291"/>
                  <a:pt x="2261" y="3426"/>
                </a:cubicBezTo>
                <a:cubicBezTo>
                  <a:pt x="2092" y="3643"/>
                  <a:pt x="2112" y="3955"/>
                  <a:pt x="2310" y="4149"/>
                </a:cubicBezTo>
                <a:lnTo>
                  <a:pt x="3217" y="5054"/>
                </a:lnTo>
                <a:lnTo>
                  <a:pt x="3217" y="6756"/>
                </a:lnTo>
                <a:lnTo>
                  <a:pt x="3068" y="6607"/>
                </a:lnTo>
                <a:cubicBezTo>
                  <a:pt x="2963" y="6499"/>
                  <a:pt x="2822" y="6444"/>
                  <a:pt x="2681" y="6444"/>
                </a:cubicBezTo>
                <a:cubicBezTo>
                  <a:pt x="2563" y="6444"/>
                  <a:pt x="2445" y="6482"/>
                  <a:pt x="2347" y="6558"/>
                </a:cubicBezTo>
                <a:cubicBezTo>
                  <a:pt x="2095" y="6756"/>
                  <a:pt x="2075" y="7131"/>
                  <a:pt x="2301" y="7357"/>
                </a:cubicBezTo>
                <a:lnTo>
                  <a:pt x="3217" y="8272"/>
                </a:lnTo>
                <a:lnTo>
                  <a:pt x="3217" y="10100"/>
                </a:lnTo>
                <a:cubicBezTo>
                  <a:pt x="2327" y="9205"/>
                  <a:pt x="1071" y="7634"/>
                  <a:pt x="1071" y="5906"/>
                </a:cubicBezTo>
                <a:cubicBezTo>
                  <a:pt x="1071" y="3778"/>
                  <a:pt x="2979" y="1906"/>
                  <a:pt x="3752" y="1234"/>
                </a:cubicBezTo>
                <a:close/>
                <a:moveTo>
                  <a:pt x="8579" y="12950"/>
                </a:moveTo>
                <a:cubicBezTo>
                  <a:pt x="8855" y="12950"/>
                  <a:pt x="9134" y="13003"/>
                  <a:pt x="9399" y="13113"/>
                </a:cubicBezTo>
                <a:cubicBezTo>
                  <a:pt x="10203" y="13445"/>
                  <a:pt x="10724" y="14229"/>
                  <a:pt x="10724" y="15096"/>
                </a:cubicBezTo>
                <a:cubicBezTo>
                  <a:pt x="10721" y="16280"/>
                  <a:pt x="9763" y="17239"/>
                  <a:pt x="8578" y="17239"/>
                </a:cubicBezTo>
                <a:lnTo>
                  <a:pt x="8578" y="17242"/>
                </a:lnTo>
                <a:cubicBezTo>
                  <a:pt x="7711" y="17242"/>
                  <a:pt x="6927" y="16718"/>
                  <a:pt x="6595" y="15917"/>
                </a:cubicBezTo>
                <a:cubicBezTo>
                  <a:pt x="6264" y="15116"/>
                  <a:pt x="6447" y="14192"/>
                  <a:pt x="7062" y="13579"/>
                </a:cubicBezTo>
                <a:cubicBezTo>
                  <a:pt x="7471" y="13168"/>
                  <a:pt x="8020" y="12950"/>
                  <a:pt x="8579" y="12950"/>
                </a:cubicBezTo>
                <a:close/>
                <a:moveTo>
                  <a:pt x="12339" y="1"/>
                </a:moveTo>
                <a:cubicBezTo>
                  <a:pt x="12044" y="1"/>
                  <a:pt x="11800" y="238"/>
                  <a:pt x="11800" y="539"/>
                </a:cubicBezTo>
                <a:lnTo>
                  <a:pt x="11800" y="2147"/>
                </a:lnTo>
                <a:lnTo>
                  <a:pt x="11262" y="2147"/>
                </a:lnTo>
                <a:cubicBezTo>
                  <a:pt x="10967" y="2147"/>
                  <a:pt x="10727" y="2387"/>
                  <a:pt x="10727" y="2685"/>
                </a:cubicBezTo>
                <a:lnTo>
                  <a:pt x="10727" y="4830"/>
                </a:lnTo>
                <a:cubicBezTo>
                  <a:pt x="10727" y="6104"/>
                  <a:pt x="11625" y="7202"/>
                  <a:pt x="12873" y="7457"/>
                </a:cubicBezTo>
                <a:lnTo>
                  <a:pt x="12873" y="12947"/>
                </a:lnTo>
                <a:cubicBezTo>
                  <a:pt x="12873" y="14043"/>
                  <a:pt x="12452" y="15099"/>
                  <a:pt x="11700" y="15894"/>
                </a:cubicBezTo>
                <a:cubicBezTo>
                  <a:pt x="11768" y="15619"/>
                  <a:pt x="11803" y="15339"/>
                  <a:pt x="11800" y="15056"/>
                </a:cubicBezTo>
                <a:cubicBezTo>
                  <a:pt x="11780" y="13348"/>
                  <a:pt x="10409" y="11940"/>
                  <a:pt x="8701" y="11877"/>
                </a:cubicBezTo>
                <a:cubicBezTo>
                  <a:pt x="8660" y="11876"/>
                  <a:pt x="8618" y="11875"/>
                  <a:pt x="8577" y="11875"/>
                </a:cubicBezTo>
                <a:cubicBezTo>
                  <a:pt x="6488" y="11875"/>
                  <a:pt x="4938" y="13849"/>
                  <a:pt x="5462" y="15894"/>
                </a:cubicBezTo>
                <a:cubicBezTo>
                  <a:pt x="4707" y="15099"/>
                  <a:pt x="4289" y="14043"/>
                  <a:pt x="4289" y="12947"/>
                </a:cubicBezTo>
                <a:lnTo>
                  <a:pt x="4289" y="11560"/>
                </a:lnTo>
                <a:cubicBezTo>
                  <a:pt x="5042" y="10930"/>
                  <a:pt x="7508" y="8664"/>
                  <a:pt x="7508" y="5903"/>
                </a:cubicBezTo>
                <a:cubicBezTo>
                  <a:pt x="7508" y="2708"/>
                  <a:pt x="4212" y="213"/>
                  <a:pt x="4075" y="110"/>
                </a:cubicBezTo>
                <a:cubicBezTo>
                  <a:pt x="3979" y="38"/>
                  <a:pt x="3866" y="2"/>
                  <a:pt x="3753" y="2"/>
                </a:cubicBezTo>
                <a:cubicBezTo>
                  <a:pt x="3641" y="2"/>
                  <a:pt x="3528" y="38"/>
                  <a:pt x="3434" y="110"/>
                </a:cubicBezTo>
                <a:cubicBezTo>
                  <a:pt x="3294" y="213"/>
                  <a:pt x="1" y="2708"/>
                  <a:pt x="1" y="5903"/>
                </a:cubicBezTo>
                <a:cubicBezTo>
                  <a:pt x="1" y="8664"/>
                  <a:pt x="2464" y="10930"/>
                  <a:pt x="3219" y="11560"/>
                </a:cubicBezTo>
                <a:lnTo>
                  <a:pt x="3219" y="12896"/>
                </a:lnTo>
                <a:cubicBezTo>
                  <a:pt x="3219" y="15820"/>
                  <a:pt x="5537" y="18246"/>
                  <a:pt x="8458" y="18312"/>
                </a:cubicBezTo>
                <a:cubicBezTo>
                  <a:pt x="8500" y="18313"/>
                  <a:pt x="8541" y="18313"/>
                  <a:pt x="8583" y="18313"/>
                </a:cubicBezTo>
                <a:cubicBezTo>
                  <a:pt x="11541" y="18313"/>
                  <a:pt x="13948" y="15907"/>
                  <a:pt x="13948" y="12947"/>
                </a:cubicBezTo>
                <a:lnTo>
                  <a:pt x="13948" y="7460"/>
                </a:lnTo>
                <a:cubicBezTo>
                  <a:pt x="15196" y="7202"/>
                  <a:pt x="16091" y="6104"/>
                  <a:pt x="16094" y="4830"/>
                </a:cubicBezTo>
                <a:lnTo>
                  <a:pt x="16094" y="2685"/>
                </a:lnTo>
                <a:cubicBezTo>
                  <a:pt x="16094" y="2387"/>
                  <a:pt x="15851" y="2147"/>
                  <a:pt x="15553" y="2147"/>
                </a:cubicBezTo>
                <a:lnTo>
                  <a:pt x="15018" y="2147"/>
                </a:lnTo>
                <a:lnTo>
                  <a:pt x="15018" y="553"/>
                </a:lnTo>
                <a:cubicBezTo>
                  <a:pt x="15021" y="276"/>
                  <a:pt x="14815" y="41"/>
                  <a:pt x="14543" y="7"/>
                </a:cubicBezTo>
                <a:cubicBezTo>
                  <a:pt x="14522" y="4"/>
                  <a:pt x="14501" y="3"/>
                  <a:pt x="14480" y="3"/>
                </a:cubicBezTo>
                <a:cubicBezTo>
                  <a:pt x="14187" y="3"/>
                  <a:pt x="13945" y="240"/>
                  <a:pt x="13945" y="539"/>
                </a:cubicBezTo>
                <a:lnTo>
                  <a:pt x="13945" y="2147"/>
                </a:lnTo>
                <a:lnTo>
                  <a:pt x="12873" y="2147"/>
                </a:lnTo>
                <a:lnTo>
                  <a:pt x="12873" y="553"/>
                </a:lnTo>
                <a:cubicBezTo>
                  <a:pt x="12875" y="276"/>
                  <a:pt x="12669" y="41"/>
                  <a:pt x="12398" y="4"/>
                </a:cubicBezTo>
                <a:cubicBezTo>
                  <a:pt x="12378" y="2"/>
                  <a:pt x="12358" y="1"/>
                  <a:pt x="123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" name="Google Shape;340;p29"/>
          <p:cNvGrpSpPr/>
          <p:nvPr/>
        </p:nvGrpSpPr>
        <p:grpSpPr>
          <a:xfrm>
            <a:off x="6851320" y="1816540"/>
            <a:ext cx="367560" cy="365619"/>
            <a:chOff x="6492000" y="3409650"/>
            <a:chExt cx="459450" cy="457825"/>
          </a:xfrm>
        </p:grpSpPr>
        <p:sp>
          <p:nvSpPr>
            <p:cNvPr id="341" name="Google Shape;341;p29"/>
            <p:cNvSpPr/>
            <p:nvPr/>
          </p:nvSpPr>
          <p:spPr>
            <a:xfrm>
              <a:off x="6574200" y="3491075"/>
              <a:ext cx="295050" cy="295050"/>
            </a:xfrm>
            <a:custGeom>
              <a:avLst/>
              <a:gdLst/>
              <a:ahLst/>
              <a:cxnLst/>
              <a:rect l="l" t="t" r="r" b="b"/>
              <a:pathLst>
                <a:path w="11802" h="11802" extrusionOk="0">
                  <a:moveTo>
                    <a:pt x="5902" y="1073"/>
                  </a:moveTo>
                  <a:cubicBezTo>
                    <a:pt x="8563" y="1073"/>
                    <a:pt x="10729" y="3239"/>
                    <a:pt x="10729" y="5900"/>
                  </a:cubicBezTo>
                  <a:cubicBezTo>
                    <a:pt x="10729" y="8560"/>
                    <a:pt x="8563" y="10729"/>
                    <a:pt x="5902" y="10729"/>
                  </a:cubicBezTo>
                  <a:cubicBezTo>
                    <a:pt x="3239" y="10729"/>
                    <a:pt x="1073" y="8563"/>
                    <a:pt x="1073" y="5900"/>
                  </a:cubicBezTo>
                  <a:cubicBezTo>
                    <a:pt x="1073" y="3239"/>
                    <a:pt x="3239" y="1073"/>
                    <a:pt x="5902" y="1073"/>
                  </a:cubicBezTo>
                  <a:close/>
                  <a:moveTo>
                    <a:pt x="5902" y="0"/>
                  </a:moveTo>
                  <a:cubicBezTo>
                    <a:pt x="2647" y="0"/>
                    <a:pt x="0" y="2647"/>
                    <a:pt x="0" y="5900"/>
                  </a:cubicBezTo>
                  <a:cubicBezTo>
                    <a:pt x="0" y="9155"/>
                    <a:pt x="2647" y="11802"/>
                    <a:pt x="5902" y="11802"/>
                  </a:cubicBezTo>
                  <a:cubicBezTo>
                    <a:pt x="9155" y="11802"/>
                    <a:pt x="11802" y="9155"/>
                    <a:pt x="11802" y="5900"/>
                  </a:cubicBezTo>
                  <a:cubicBezTo>
                    <a:pt x="11802" y="2647"/>
                    <a:pt x="9155" y="0"/>
                    <a:pt x="5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6707950" y="3812900"/>
              <a:ext cx="26900" cy="54575"/>
            </a:xfrm>
            <a:custGeom>
              <a:avLst/>
              <a:gdLst/>
              <a:ahLst/>
              <a:cxnLst/>
              <a:rect l="l" t="t" r="r" b="b"/>
              <a:pathLst>
                <a:path w="1076" h="2183" extrusionOk="0">
                  <a:moveTo>
                    <a:pt x="541" y="1"/>
                  </a:moveTo>
                  <a:cubicBezTo>
                    <a:pt x="520" y="1"/>
                    <a:pt x="499" y="2"/>
                    <a:pt x="478" y="5"/>
                  </a:cubicBezTo>
                  <a:cubicBezTo>
                    <a:pt x="203" y="39"/>
                    <a:pt x="0" y="274"/>
                    <a:pt x="3" y="551"/>
                  </a:cubicBezTo>
                  <a:lnTo>
                    <a:pt x="3" y="1633"/>
                  </a:lnTo>
                  <a:cubicBezTo>
                    <a:pt x="0" y="1907"/>
                    <a:pt x="203" y="2142"/>
                    <a:pt x="478" y="2179"/>
                  </a:cubicBezTo>
                  <a:cubicBezTo>
                    <a:pt x="499" y="2181"/>
                    <a:pt x="520" y="2183"/>
                    <a:pt x="541" y="2183"/>
                  </a:cubicBezTo>
                  <a:cubicBezTo>
                    <a:pt x="832" y="2183"/>
                    <a:pt x="1076" y="1946"/>
                    <a:pt x="1076" y="1647"/>
                  </a:cubicBezTo>
                  <a:lnTo>
                    <a:pt x="1076" y="537"/>
                  </a:lnTo>
                  <a:cubicBezTo>
                    <a:pt x="1076" y="238"/>
                    <a:pt x="832" y="1"/>
                    <a:pt x="5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>
              <a:off x="6707950" y="3409650"/>
              <a:ext cx="26900" cy="54575"/>
            </a:xfrm>
            <a:custGeom>
              <a:avLst/>
              <a:gdLst/>
              <a:ahLst/>
              <a:cxnLst/>
              <a:rect l="l" t="t" r="r" b="b"/>
              <a:pathLst>
                <a:path w="1076" h="2183" extrusionOk="0">
                  <a:moveTo>
                    <a:pt x="541" y="0"/>
                  </a:moveTo>
                  <a:cubicBezTo>
                    <a:pt x="520" y="0"/>
                    <a:pt x="499" y="2"/>
                    <a:pt x="478" y="4"/>
                  </a:cubicBezTo>
                  <a:cubicBezTo>
                    <a:pt x="203" y="41"/>
                    <a:pt x="0" y="276"/>
                    <a:pt x="3" y="553"/>
                  </a:cubicBezTo>
                  <a:lnTo>
                    <a:pt x="3" y="1632"/>
                  </a:lnTo>
                  <a:cubicBezTo>
                    <a:pt x="0" y="1910"/>
                    <a:pt x="203" y="2144"/>
                    <a:pt x="478" y="2178"/>
                  </a:cubicBezTo>
                  <a:cubicBezTo>
                    <a:pt x="499" y="2181"/>
                    <a:pt x="520" y="2182"/>
                    <a:pt x="541" y="2182"/>
                  </a:cubicBezTo>
                  <a:cubicBezTo>
                    <a:pt x="832" y="2182"/>
                    <a:pt x="1076" y="1945"/>
                    <a:pt x="1076" y="1646"/>
                  </a:cubicBezTo>
                  <a:lnTo>
                    <a:pt x="1076" y="539"/>
                  </a:lnTo>
                  <a:cubicBezTo>
                    <a:pt x="1076" y="237"/>
                    <a:pt x="832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6895200" y="3625025"/>
              <a:ext cx="56250" cy="26850"/>
            </a:xfrm>
            <a:custGeom>
              <a:avLst/>
              <a:gdLst/>
              <a:ahLst/>
              <a:cxnLst/>
              <a:rect l="l" t="t" r="r" b="b"/>
              <a:pathLst>
                <a:path w="2250" h="1074" extrusionOk="0">
                  <a:moveTo>
                    <a:pt x="581" y="1"/>
                  </a:moveTo>
                  <a:cubicBezTo>
                    <a:pt x="306" y="1"/>
                    <a:pt x="75" y="206"/>
                    <a:pt x="38" y="479"/>
                  </a:cubicBezTo>
                  <a:cubicBezTo>
                    <a:pt x="0" y="796"/>
                    <a:pt x="249" y="1074"/>
                    <a:pt x="570" y="1074"/>
                  </a:cubicBezTo>
                  <a:lnTo>
                    <a:pt x="1666" y="1074"/>
                  </a:lnTo>
                  <a:cubicBezTo>
                    <a:pt x="1668" y="1074"/>
                    <a:pt x="1669" y="1074"/>
                    <a:pt x="1671" y="1074"/>
                  </a:cubicBezTo>
                  <a:cubicBezTo>
                    <a:pt x="1946" y="1074"/>
                    <a:pt x="2178" y="871"/>
                    <a:pt x="2212" y="599"/>
                  </a:cubicBezTo>
                  <a:cubicBezTo>
                    <a:pt x="2249" y="281"/>
                    <a:pt x="2000" y="1"/>
                    <a:pt x="1680" y="1"/>
                  </a:cubicBezTo>
                  <a:lnTo>
                    <a:pt x="587" y="1"/>
                  </a:lnTo>
                  <a:cubicBezTo>
                    <a:pt x="585" y="1"/>
                    <a:pt x="583" y="1"/>
                    <a:pt x="5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6492000" y="3625025"/>
              <a:ext cx="56250" cy="26850"/>
            </a:xfrm>
            <a:custGeom>
              <a:avLst/>
              <a:gdLst/>
              <a:ahLst/>
              <a:cxnLst/>
              <a:rect l="l" t="t" r="r" b="b"/>
              <a:pathLst>
                <a:path w="2250" h="1074" extrusionOk="0">
                  <a:moveTo>
                    <a:pt x="579" y="1"/>
                  </a:moveTo>
                  <a:cubicBezTo>
                    <a:pt x="304" y="1"/>
                    <a:pt x="72" y="206"/>
                    <a:pt x="38" y="479"/>
                  </a:cubicBezTo>
                  <a:cubicBezTo>
                    <a:pt x="1" y="796"/>
                    <a:pt x="250" y="1074"/>
                    <a:pt x="570" y="1074"/>
                  </a:cubicBezTo>
                  <a:lnTo>
                    <a:pt x="1666" y="1074"/>
                  </a:lnTo>
                  <a:cubicBezTo>
                    <a:pt x="1668" y="1074"/>
                    <a:pt x="1670" y="1074"/>
                    <a:pt x="1672" y="1074"/>
                  </a:cubicBezTo>
                  <a:cubicBezTo>
                    <a:pt x="1944" y="1074"/>
                    <a:pt x="2175" y="871"/>
                    <a:pt x="2212" y="599"/>
                  </a:cubicBezTo>
                  <a:cubicBezTo>
                    <a:pt x="2249" y="281"/>
                    <a:pt x="2001" y="1"/>
                    <a:pt x="1680" y="1"/>
                  </a:cubicBezTo>
                  <a:lnTo>
                    <a:pt x="584" y="1"/>
                  </a:lnTo>
                  <a:cubicBezTo>
                    <a:pt x="582" y="1"/>
                    <a:pt x="581" y="1"/>
                    <a:pt x="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6868950" y="3517875"/>
              <a:ext cx="53950" cy="40250"/>
            </a:xfrm>
            <a:custGeom>
              <a:avLst/>
              <a:gdLst/>
              <a:ahLst/>
              <a:cxnLst/>
              <a:rect l="l" t="t" r="r" b="b"/>
              <a:pathLst>
                <a:path w="2158" h="1610" extrusionOk="0">
                  <a:moveTo>
                    <a:pt x="1545" y="0"/>
                  </a:moveTo>
                  <a:cubicBezTo>
                    <a:pt x="1454" y="0"/>
                    <a:pt x="1361" y="23"/>
                    <a:pt x="1276" y="72"/>
                  </a:cubicBezTo>
                  <a:lnTo>
                    <a:pt x="347" y="607"/>
                  </a:lnTo>
                  <a:cubicBezTo>
                    <a:pt x="89" y="756"/>
                    <a:pt x="0" y="1085"/>
                    <a:pt x="149" y="1340"/>
                  </a:cubicBezTo>
                  <a:cubicBezTo>
                    <a:pt x="249" y="1513"/>
                    <a:pt x="430" y="1609"/>
                    <a:pt x="615" y="1609"/>
                  </a:cubicBezTo>
                  <a:cubicBezTo>
                    <a:pt x="706" y="1609"/>
                    <a:pt x="798" y="1586"/>
                    <a:pt x="882" y="1537"/>
                  </a:cubicBezTo>
                  <a:lnTo>
                    <a:pt x="1811" y="1002"/>
                  </a:lnTo>
                  <a:cubicBezTo>
                    <a:pt x="2069" y="854"/>
                    <a:pt x="2158" y="525"/>
                    <a:pt x="2009" y="267"/>
                  </a:cubicBezTo>
                  <a:cubicBezTo>
                    <a:pt x="1909" y="96"/>
                    <a:pt x="1730" y="0"/>
                    <a:pt x="1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6520550" y="3719000"/>
              <a:ext cx="53950" cy="40250"/>
            </a:xfrm>
            <a:custGeom>
              <a:avLst/>
              <a:gdLst/>
              <a:ahLst/>
              <a:cxnLst/>
              <a:rect l="l" t="t" r="r" b="b"/>
              <a:pathLst>
                <a:path w="2158" h="1610" extrusionOk="0">
                  <a:moveTo>
                    <a:pt x="1544" y="1"/>
                  </a:moveTo>
                  <a:cubicBezTo>
                    <a:pt x="1453" y="1"/>
                    <a:pt x="1361" y="24"/>
                    <a:pt x="1276" y="73"/>
                  </a:cubicBezTo>
                  <a:lnTo>
                    <a:pt x="346" y="608"/>
                  </a:lnTo>
                  <a:cubicBezTo>
                    <a:pt x="89" y="756"/>
                    <a:pt x="0" y="1086"/>
                    <a:pt x="149" y="1343"/>
                  </a:cubicBezTo>
                  <a:cubicBezTo>
                    <a:pt x="249" y="1514"/>
                    <a:pt x="430" y="1610"/>
                    <a:pt x="615" y="1610"/>
                  </a:cubicBezTo>
                  <a:cubicBezTo>
                    <a:pt x="706" y="1610"/>
                    <a:pt x="798" y="1587"/>
                    <a:pt x="881" y="1538"/>
                  </a:cubicBezTo>
                  <a:lnTo>
                    <a:pt x="1811" y="1003"/>
                  </a:lnTo>
                  <a:cubicBezTo>
                    <a:pt x="2069" y="854"/>
                    <a:pt x="2158" y="525"/>
                    <a:pt x="2009" y="270"/>
                  </a:cubicBezTo>
                  <a:cubicBezTo>
                    <a:pt x="1909" y="97"/>
                    <a:pt x="1729" y="1"/>
                    <a:pt x="1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6800275" y="3439325"/>
              <a:ext cx="44100" cy="50075"/>
            </a:xfrm>
            <a:custGeom>
              <a:avLst/>
              <a:gdLst/>
              <a:ahLst/>
              <a:cxnLst/>
              <a:rect l="l" t="t" r="r" b="b"/>
              <a:pathLst>
                <a:path w="1764" h="2003" extrusionOk="0">
                  <a:moveTo>
                    <a:pt x="1150" y="1"/>
                  </a:moveTo>
                  <a:cubicBezTo>
                    <a:pt x="965" y="1"/>
                    <a:pt x="784" y="97"/>
                    <a:pt x="685" y="268"/>
                  </a:cubicBezTo>
                  <a:lnTo>
                    <a:pt x="150" y="1197"/>
                  </a:lnTo>
                  <a:cubicBezTo>
                    <a:pt x="1" y="1455"/>
                    <a:pt x="90" y="1784"/>
                    <a:pt x="344" y="1930"/>
                  </a:cubicBezTo>
                  <a:cubicBezTo>
                    <a:pt x="429" y="1979"/>
                    <a:pt x="522" y="2002"/>
                    <a:pt x="613" y="2002"/>
                  </a:cubicBezTo>
                  <a:cubicBezTo>
                    <a:pt x="799" y="2002"/>
                    <a:pt x="980" y="1906"/>
                    <a:pt x="1079" y="1735"/>
                  </a:cubicBezTo>
                  <a:lnTo>
                    <a:pt x="1614" y="805"/>
                  </a:lnTo>
                  <a:cubicBezTo>
                    <a:pt x="1763" y="548"/>
                    <a:pt x="1675" y="219"/>
                    <a:pt x="1417" y="73"/>
                  </a:cubicBezTo>
                  <a:cubicBezTo>
                    <a:pt x="1333" y="24"/>
                    <a:pt x="1241" y="1"/>
                    <a:pt x="1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9"/>
            <p:cNvSpPr/>
            <p:nvPr/>
          </p:nvSpPr>
          <p:spPr>
            <a:xfrm>
              <a:off x="6599150" y="3787725"/>
              <a:ext cx="44075" cy="50075"/>
            </a:xfrm>
            <a:custGeom>
              <a:avLst/>
              <a:gdLst/>
              <a:ahLst/>
              <a:cxnLst/>
              <a:rect l="l" t="t" r="r" b="b"/>
              <a:pathLst>
                <a:path w="1763" h="2003" extrusionOk="0">
                  <a:moveTo>
                    <a:pt x="1147" y="0"/>
                  </a:moveTo>
                  <a:cubicBezTo>
                    <a:pt x="962" y="0"/>
                    <a:pt x="784" y="96"/>
                    <a:pt x="684" y="268"/>
                  </a:cubicBezTo>
                  <a:lnTo>
                    <a:pt x="146" y="1198"/>
                  </a:lnTo>
                  <a:cubicBezTo>
                    <a:pt x="1" y="1455"/>
                    <a:pt x="86" y="1784"/>
                    <a:pt x="344" y="1930"/>
                  </a:cubicBezTo>
                  <a:cubicBezTo>
                    <a:pt x="429" y="1979"/>
                    <a:pt x="521" y="2002"/>
                    <a:pt x="613" y="2002"/>
                  </a:cubicBezTo>
                  <a:cubicBezTo>
                    <a:pt x="798" y="2002"/>
                    <a:pt x="979" y="1906"/>
                    <a:pt x="1076" y="1735"/>
                  </a:cubicBezTo>
                  <a:lnTo>
                    <a:pt x="1614" y="806"/>
                  </a:lnTo>
                  <a:cubicBezTo>
                    <a:pt x="1763" y="548"/>
                    <a:pt x="1674" y="219"/>
                    <a:pt x="1417" y="73"/>
                  </a:cubicBezTo>
                  <a:cubicBezTo>
                    <a:pt x="1331" y="24"/>
                    <a:pt x="1238" y="0"/>
                    <a:pt x="1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6520550" y="3517875"/>
              <a:ext cx="53950" cy="40250"/>
            </a:xfrm>
            <a:custGeom>
              <a:avLst/>
              <a:gdLst/>
              <a:ahLst/>
              <a:cxnLst/>
              <a:rect l="l" t="t" r="r" b="b"/>
              <a:pathLst>
                <a:path w="2158" h="1610" extrusionOk="0">
                  <a:moveTo>
                    <a:pt x="615" y="0"/>
                  </a:moveTo>
                  <a:cubicBezTo>
                    <a:pt x="430" y="0"/>
                    <a:pt x="249" y="97"/>
                    <a:pt x="149" y="270"/>
                  </a:cubicBezTo>
                  <a:cubicBezTo>
                    <a:pt x="0" y="525"/>
                    <a:pt x="89" y="854"/>
                    <a:pt x="346" y="1002"/>
                  </a:cubicBezTo>
                  <a:lnTo>
                    <a:pt x="1276" y="1537"/>
                  </a:lnTo>
                  <a:cubicBezTo>
                    <a:pt x="1361" y="1586"/>
                    <a:pt x="1454" y="1610"/>
                    <a:pt x="1544" y="1610"/>
                  </a:cubicBezTo>
                  <a:cubicBezTo>
                    <a:pt x="1730" y="1610"/>
                    <a:pt x="1909" y="1513"/>
                    <a:pt x="2009" y="1343"/>
                  </a:cubicBezTo>
                  <a:cubicBezTo>
                    <a:pt x="2158" y="1085"/>
                    <a:pt x="2069" y="756"/>
                    <a:pt x="1811" y="607"/>
                  </a:cubicBezTo>
                  <a:lnTo>
                    <a:pt x="881" y="72"/>
                  </a:lnTo>
                  <a:cubicBezTo>
                    <a:pt x="798" y="24"/>
                    <a:pt x="706" y="0"/>
                    <a:pt x="6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6868950" y="3719000"/>
              <a:ext cx="53950" cy="40325"/>
            </a:xfrm>
            <a:custGeom>
              <a:avLst/>
              <a:gdLst/>
              <a:ahLst/>
              <a:cxnLst/>
              <a:rect l="l" t="t" r="r" b="b"/>
              <a:pathLst>
                <a:path w="2158" h="1613" extrusionOk="0">
                  <a:moveTo>
                    <a:pt x="615" y="1"/>
                  </a:moveTo>
                  <a:cubicBezTo>
                    <a:pt x="430" y="1"/>
                    <a:pt x="249" y="97"/>
                    <a:pt x="149" y="270"/>
                  </a:cubicBezTo>
                  <a:cubicBezTo>
                    <a:pt x="0" y="528"/>
                    <a:pt x="89" y="854"/>
                    <a:pt x="347" y="1003"/>
                  </a:cubicBezTo>
                  <a:lnTo>
                    <a:pt x="1276" y="1540"/>
                  </a:lnTo>
                  <a:cubicBezTo>
                    <a:pt x="1361" y="1589"/>
                    <a:pt x="1453" y="1613"/>
                    <a:pt x="1544" y="1613"/>
                  </a:cubicBezTo>
                  <a:cubicBezTo>
                    <a:pt x="1729" y="1613"/>
                    <a:pt x="1909" y="1516"/>
                    <a:pt x="2009" y="1343"/>
                  </a:cubicBezTo>
                  <a:cubicBezTo>
                    <a:pt x="2158" y="1086"/>
                    <a:pt x="2069" y="759"/>
                    <a:pt x="1811" y="611"/>
                  </a:cubicBezTo>
                  <a:lnTo>
                    <a:pt x="882" y="73"/>
                  </a:lnTo>
                  <a:cubicBezTo>
                    <a:pt x="798" y="24"/>
                    <a:pt x="706" y="1"/>
                    <a:pt x="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6599075" y="3439325"/>
              <a:ext cx="44100" cy="50100"/>
            </a:xfrm>
            <a:custGeom>
              <a:avLst/>
              <a:gdLst/>
              <a:ahLst/>
              <a:cxnLst/>
              <a:rect l="l" t="t" r="r" b="b"/>
              <a:pathLst>
                <a:path w="1764" h="2004" extrusionOk="0">
                  <a:moveTo>
                    <a:pt x="615" y="1"/>
                  </a:moveTo>
                  <a:cubicBezTo>
                    <a:pt x="524" y="1"/>
                    <a:pt x="432" y="24"/>
                    <a:pt x="347" y="73"/>
                  </a:cubicBezTo>
                  <a:cubicBezTo>
                    <a:pt x="89" y="219"/>
                    <a:pt x="1" y="548"/>
                    <a:pt x="149" y="805"/>
                  </a:cubicBezTo>
                  <a:lnTo>
                    <a:pt x="687" y="1735"/>
                  </a:lnTo>
                  <a:cubicBezTo>
                    <a:pt x="785" y="1908"/>
                    <a:pt x="966" y="2004"/>
                    <a:pt x="1152" y="2004"/>
                  </a:cubicBezTo>
                  <a:cubicBezTo>
                    <a:pt x="1243" y="2004"/>
                    <a:pt x="1335" y="1981"/>
                    <a:pt x="1420" y="1933"/>
                  </a:cubicBezTo>
                  <a:cubicBezTo>
                    <a:pt x="1677" y="1784"/>
                    <a:pt x="1763" y="1455"/>
                    <a:pt x="1617" y="1197"/>
                  </a:cubicBezTo>
                  <a:lnTo>
                    <a:pt x="1079" y="268"/>
                  </a:lnTo>
                  <a:cubicBezTo>
                    <a:pt x="980" y="97"/>
                    <a:pt x="800" y="1"/>
                    <a:pt x="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9"/>
            <p:cNvSpPr/>
            <p:nvPr/>
          </p:nvSpPr>
          <p:spPr>
            <a:xfrm>
              <a:off x="6800275" y="3787725"/>
              <a:ext cx="44100" cy="50100"/>
            </a:xfrm>
            <a:custGeom>
              <a:avLst/>
              <a:gdLst/>
              <a:ahLst/>
              <a:cxnLst/>
              <a:rect l="l" t="t" r="r" b="b"/>
              <a:pathLst>
                <a:path w="1764" h="2004" extrusionOk="0">
                  <a:moveTo>
                    <a:pt x="613" y="1"/>
                  </a:moveTo>
                  <a:cubicBezTo>
                    <a:pt x="522" y="1"/>
                    <a:pt x="429" y="24"/>
                    <a:pt x="344" y="73"/>
                  </a:cubicBezTo>
                  <a:cubicBezTo>
                    <a:pt x="87" y="219"/>
                    <a:pt x="1" y="548"/>
                    <a:pt x="147" y="806"/>
                  </a:cubicBezTo>
                  <a:lnTo>
                    <a:pt x="685" y="1735"/>
                  </a:lnTo>
                  <a:cubicBezTo>
                    <a:pt x="784" y="1908"/>
                    <a:pt x="964" y="2004"/>
                    <a:pt x="1150" y="2004"/>
                  </a:cubicBezTo>
                  <a:cubicBezTo>
                    <a:pt x="1240" y="2004"/>
                    <a:pt x="1332" y="1981"/>
                    <a:pt x="1417" y="1933"/>
                  </a:cubicBezTo>
                  <a:cubicBezTo>
                    <a:pt x="1675" y="1784"/>
                    <a:pt x="1763" y="1455"/>
                    <a:pt x="1614" y="1198"/>
                  </a:cubicBezTo>
                  <a:lnTo>
                    <a:pt x="1077" y="268"/>
                  </a:lnTo>
                  <a:cubicBezTo>
                    <a:pt x="979" y="97"/>
                    <a:pt x="799" y="1"/>
                    <a:pt x="6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6652150" y="3544725"/>
              <a:ext cx="137150" cy="187675"/>
            </a:xfrm>
            <a:custGeom>
              <a:avLst/>
              <a:gdLst/>
              <a:ahLst/>
              <a:cxnLst/>
              <a:rect l="l" t="t" r="r" b="b"/>
              <a:pathLst>
                <a:path w="5486" h="7507" extrusionOk="0">
                  <a:moveTo>
                    <a:pt x="2281" y="2869"/>
                  </a:moveTo>
                  <a:cubicBezTo>
                    <a:pt x="2327" y="2995"/>
                    <a:pt x="2421" y="3101"/>
                    <a:pt x="2544" y="3161"/>
                  </a:cubicBezTo>
                  <a:lnTo>
                    <a:pt x="4023" y="3899"/>
                  </a:lnTo>
                  <a:lnTo>
                    <a:pt x="3285" y="4638"/>
                  </a:lnTo>
                  <a:cubicBezTo>
                    <a:pt x="3239" y="4512"/>
                    <a:pt x="3145" y="4406"/>
                    <a:pt x="3022" y="4346"/>
                  </a:cubicBezTo>
                  <a:lnTo>
                    <a:pt x="1543" y="3608"/>
                  </a:lnTo>
                  <a:lnTo>
                    <a:pt x="2281" y="2869"/>
                  </a:lnTo>
                  <a:close/>
                  <a:moveTo>
                    <a:pt x="3855" y="1"/>
                  </a:moveTo>
                  <a:cubicBezTo>
                    <a:pt x="3717" y="1"/>
                    <a:pt x="3580" y="54"/>
                    <a:pt x="3477" y="157"/>
                  </a:cubicBezTo>
                  <a:lnTo>
                    <a:pt x="258" y="3376"/>
                  </a:lnTo>
                  <a:cubicBezTo>
                    <a:pt x="1" y="3633"/>
                    <a:pt x="72" y="4068"/>
                    <a:pt x="398" y="4234"/>
                  </a:cubicBezTo>
                  <a:lnTo>
                    <a:pt x="2063" y="5067"/>
                  </a:lnTo>
                  <a:lnTo>
                    <a:pt x="1231" y="6732"/>
                  </a:lnTo>
                  <a:cubicBezTo>
                    <a:pt x="1114" y="6966"/>
                    <a:pt x="1185" y="7253"/>
                    <a:pt x="1397" y="7404"/>
                  </a:cubicBezTo>
                  <a:cubicBezTo>
                    <a:pt x="1492" y="7473"/>
                    <a:pt x="1603" y="7507"/>
                    <a:pt x="1713" y="7507"/>
                  </a:cubicBezTo>
                  <a:cubicBezTo>
                    <a:pt x="1850" y="7507"/>
                    <a:pt x="1986" y="7454"/>
                    <a:pt x="2089" y="7353"/>
                  </a:cubicBezTo>
                  <a:lnTo>
                    <a:pt x="5308" y="4134"/>
                  </a:lnTo>
                  <a:cubicBezTo>
                    <a:pt x="5431" y="4011"/>
                    <a:pt x="5485" y="3836"/>
                    <a:pt x="5459" y="3668"/>
                  </a:cubicBezTo>
                  <a:cubicBezTo>
                    <a:pt x="5431" y="3499"/>
                    <a:pt x="5322" y="3350"/>
                    <a:pt x="5168" y="3276"/>
                  </a:cubicBezTo>
                  <a:lnTo>
                    <a:pt x="3503" y="2440"/>
                  </a:lnTo>
                  <a:lnTo>
                    <a:pt x="4335" y="775"/>
                  </a:lnTo>
                  <a:cubicBezTo>
                    <a:pt x="4452" y="541"/>
                    <a:pt x="4381" y="254"/>
                    <a:pt x="4169" y="103"/>
                  </a:cubicBezTo>
                  <a:cubicBezTo>
                    <a:pt x="4075" y="34"/>
                    <a:pt x="3965" y="1"/>
                    <a:pt x="3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29"/>
          <p:cNvGrpSpPr/>
          <p:nvPr/>
        </p:nvGrpSpPr>
        <p:grpSpPr>
          <a:xfrm>
            <a:off x="4398715" y="1816868"/>
            <a:ext cx="343340" cy="364958"/>
            <a:chOff x="2722225" y="1803825"/>
            <a:chExt cx="429175" cy="457800"/>
          </a:xfrm>
        </p:grpSpPr>
        <p:sp>
          <p:nvSpPr>
            <p:cNvPr id="356" name="Google Shape;356;p29"/>
            <p:cNvSpPr/>
            <p:nvPr/>
          </p:nvSpPr>
          <p:spPr>
            <a:xfrm>
              <a:off x="2722225" y="1803825"/>
              <a:ext cx="429175" cy="457800"/>
            </a:xfrm>
            <a:custGeom>
              <a:avLst/>
              <a:gdLst/>
              <a:ahLst/>
              <a:cxnLst/>
              <a:rect l="l" t="t" r="r" b="b"/>
              <a:pathLst>
                <a:path w="17167" h="18312" extrusionOk="0">
                  <a:moveTo>
                    <a:pt x="15556" y="2147"/>
                  </a:moveTo>
                  <a:cubicBezTo>
                    <a:pt x="15853" y="2147"/>
                    <a:pt x="16094" y="2387"/>
                    <a:pt x="16094" y="2682"/>
                  </a:cubicBezTo>
                  <a:lnTo>
                    <a:pt x="16094" y="4293"/>
                  </a:lnTo>
                  <a:lnTo>
                    <a:pt x="1073" y="4293"/>
                  </a:lnTo>
                  <a:lnTo>
                    <a:pt x="1073" y="2682"/>
                  </a:lnTo>
                  <a:cubicBezTo>
                    <a:pt x="1073" y="2387"/>
                    <a:pt x="1313" y="2147"/>
                    <a:pt x="1608" y="2147"/>
                  </a:cubicBezTo>
                  <a:lnTo>
                    <a:pt x="3219" y="2147"/>
                  </a:lnTo>
                  <a:lnTo>
                    <a:pt x="3219" y="2668"/>
                  </a:lnTo>
                  <a:cubicBezTo>
                    <a:pt x="3216" y="2945"/>
                    <a:pt x="3419" y="3180"/>
                    <a:pt x="3694" y="3217"/>
                  </a:cubicBezTo>
                  <a:cubicBezTo>
                    <a:pt x="3714" y="3219"/>
                    <a:pt x="3733" y="3220"/>
                    <a:pt x="3752" y="3220"/>
                  </a:cubicBezTo>
                  <a:cubicBezTo>
                    <a:pt x="4045" y="3220"/>
                    <a:pt x="4292" y="2982"/>
                    <a:pt x="4292" y="2682"/>
                  </a:cubicBezTo>
                  <a:lnTo>
                    <a:pt x="4292" y="2147"/>
                  </a:lnTo>
                  <a:lnTo>
                    <a:pt x="6438" y="2147"/>
                  </a:lnTo>
                  <a:lnTo>
                    <a:pt x="6438" y="2668"/>
                  </a:lnTo>
                  <a:cubicBezTo>
                    <a:pt x="6435" y="2945"/>
                    <a:pt x="6638" y="3180"/>
                    <a:pt x="6912" y="3217"/>
                  </a:cubicBezTo>
                  <a:cubicBezTo>
                    <a:pt x="6932" y="3219"/>
                    <a:pt x="6952" y="3220"/>
                    <a:pt x="6971" y="3220"/>
                  </a:cubicBezTo>
                  <a:cubicBezTo>
                    <a:pt x="7264" y="3220"/>
                    <a:pt x="7510" y="2982"/>
                    <a:pt x="7510" y="2682"/>
                  </a:cubicBezTo>
                  <a:lnTo>
                    <a:pt x="7510" y="2147"/>
                  </a:lnTo>
                  <a:lnTo>
                    <a:pt x="9656" y="2147"/>
                  </a:lnTo>
                  <a:lnTo>
                    <a:pt x="9656" y="2668"/>
                  </a:lnTo>
                  <a:cubicBezTo>
                    <a:pt x="9653" y="2945"/>
                    <a:pt x="9856" y="3180"/>
                    <a:pt x="10131" y="3217"/>
                  </a:cubicBezTo>
                  <a:cubicBezTo>
                    <a:pt x="10151" y="3219"/>
                    <a:pt x="10170" y="3220"/>
                    <a:pt x="10190" y="3220"/>
                  </a:cubicBezTo>
                  <a:cubicBezTo>
                    <a:pt x="10482" y="3220"/>
                    <a:pt x="10729" y="2982"/>
                    <a:pt x="10729" y="2682"/>
                  </a:cubicBezTo>
                  <a:lnTo>
                    <a:pt x="10729" y="2147"/>
                  </a:lnTo>
                  <a:lnTo>
                    <a:pt x="12875" y="2147"/>
                  </a:lnTo>
                  <a:lnTo>
                    <a:pt x="12875" y="2668"/>
                  </a:lnTo>
                  <a:cubicBezTo>
                    <a:pt x="12872" y="2945"/>
                    <a:pt x="13075" y="3180"/>
                    <a:pt x="13350" y="3217"/>
                  </a:cubicBezTo>
                  <a:cubicBezTo>
                    <a:pt x="13370" y="3219"/>
                    <a:pt x="13389" y="3220"/>
                    <a:pt x="13408" y="3220"/>
                  </a:cubicBezTo>
                  <a:cubicBezTo>
                    <a:pt x="13701" y="3220"/>
                    <a:pt x="13948" y="2982"/>
                    <a:pt x="13948" y="2682"/>
                  </a:cubicBezTo>
                  <a:lnTo>
                    <a:pt x="13948" y="2147"/>
                  </a:lnTo>
                  <a:close/>
                  <a:moveTo>
                    <a:pt x="16094" y="5366"/>
                  </a:moveTo>
                  <a:lnTo>
                    <a:pt x="16094" y="16701"/>
                  </a:lnTo>
                  <a:cubicBezTo>
                    <a:pt x="16094" y="16999"/>
                    <a:pt x="15853" y="17239"/>
                    <a:pt x="15556" y="17239"/>
                  </a:cubicBezTo>
                  <a:lnTo>
                    <a:pt x="1608" y="17239"/>
                  </a:lnTo>
                  <a:cubicBezTo>
                    <a:pt x="1313" y="17239"/>
                    <a:pt x="1073" y="16999"/>
                    <a:pt x="1073" y="16701"/>
                  </a:cubicBezTo>
                  <a:lnTo>
                    <a:pt x="1073" y="5366"/>
                  </a:lnTo>
                  <a:close/>
                  <a:moveTo>
                    <a:pt x="3753" y="0"/>
                  </a:moveTo>
                  <a:cubicBezTo>
                    <a:pt x="3461" y="0"/>
                    <a:pt x="3219" y="237"/>
                    <a:pt x="3219" y="536"/>
                  </a:cubicBezTo>
                  <a:lnTo>
                    <a:pt x="3219" y="1074"/>
                  </a:lnTo>
                  <a:lnTo>
                    <a:pt x="1608" y="1074"/>
                  </a:lnTo>
                  <a:cubicBezTo>
                    <a:pt x="721" y="1074"/>
                    <a:pt x="0" y="1795"/>
                    <a:pt x="0" y="2682"/>
                  </a:cubicBezTo>
                  <a:lnTo>
                    <a:pt x="0" y="16701"/>
                  </a:lnTo>
                  <a:cubicBezTo>
                    <a:pt x="0" y="17591"/>
                    <a:pt x="721" y="18312"/>
                    <a:pt x="1608" y="18312"/>
                  </a:cubicBezTo>
                  <a:lnTo>
                    <a:pt x="15556" y="18312"/>
                  </a:lnTo>
                  <a:cubicBezTo>
                    <a:pt x="16445" y="18312"/>
                    <a:pt x="17166" y="17591"/>
                    <a:pt x="17166" y="16701"/>
                  </a:cubicBezTo>
                  <a:lnTo>
                    <a:pt x="17166" y="2682"/>
                  </a:lnTo>
                  <a:cubicBezTo>
                    <a:pt x="17166" y="1795"/>
                    <a:pt x="16445" y="1074"/>
                    <a:pt x="15556" y="1074"/>
                  </a:cubicBezTo>
                  <a:lnTo>
                    <a:pt x="13948" y="1074"/>
                  </a:lnTo>
                  <a:lnTo>
                    <a:pt x="13948" y="550"/>
                  </a:lnTo>
                  <a:cubicBezTo>
                    <a:pt x="13951" y="276"/>
                    <a:pt x="13745" y="38"/>
                    <a:pt x="13473" y="4"/>
                  </a:cubicBezTo>
                  <a:cubicBezTo>
                    <a:pt x="13452" y="1"/>
                    <a:pt x="13430" y="0"/>
                    <a:pt x="13409" y="0"/>
                  </a:cubicBezTo>
                  <a:cubicBezTo>
                    <a:pt x="13117" y="0"/>
                    <a:pt x="12875" y="237"/>
                    <a:pt x="12875" y="536"/>
                  </a:cubicBezTo>
                  <a:lnTo>
                    <a:pt x="12875" y="1074"/>
                  </a:lnTo>
                  <a:lnTo>
                    <a:pt x="10729" y="1074"/>
                  </a:lnTo>
                  <a:lnTo>
                    <a:pt x="10729" y="550"/>
                  </a:lnTo>
                  <a:cubicBezTo>
                    <a:pt x="10732" y="276"/>
                    <a:pt x="10526" y="38"/>
                    <a:pt x="10254" y="4"/>
                  </a:cubicBezTo>
                  <a:cubicBezTo>
                    <a:pt x="10233" y="1"/>
                    <a:pt x="10212" y="0"/>
                    <a:pt x="10191" y="0"/>
                  </a:cubicBezTo>
                  <a:cubicBezTo>
                    <a:pt x="9898" y="0"/>
                    <a:pt x="9656" y="237"/>
                    <a:pt x="9656" y="536"/>
                  </a:cubicBezTo>
                  <a:lnTo>
                    <a:pt x="9656" y="1074"/>
                  </a:lnTo>
                  <a:lnTo>
                    <a:pt x="7510" y="1074"/>
                  </a:lnTo>
                  <a:lnTo>
                    <a:pt x="7510" y="550"/>
                  </a:lnTo>
                  <a:cubicBezTo>
                    <a:pt x="7513" y="276"/>
                    <a:pt x="7307" y="38"/>
                    <a:pt x="7036" y="4"/>
                  </a:cubicBezTo>
                  <a:cubicBezTo>
                    <a:pt x="7014" y="1"/>
                    <a:pt x="6993" y="0"/>
                    <a:pt x="6972" y="0"/>
                  </a:cubicBezTo>
                  <a:cubicBezTo>
                    <a:pt x="6679" y="0"/>
                    <a:pt x="6438" y="237"/>
                    <a:pt x="6438" y="536"/>
                  </a:cubicBezTo>
                  <a:lnTo>
                    <a:pt x="6438" y="1074"/>
                  </a:lnTo>
                  <a:lnTo>
                    <a:pt x="4292" y="1074"/>
                  </a:lnTo>
                  <a:lnTo>
                    <a:pt x="4292" y="550"/>
                  </a:lnTo>
                  <a:cubicBezTo>
                    <a:pt x="4295" y="276"/>
                    <a:pt x="4089" y="38"/>
                    <a:pt x="3817" y="4"/>
                  </a:cubicBezTo>
                  <a:cubicBezTo>
                    <a:pt x="3795" y="1"/>
                    <a:pt x="3774" y="0"/>
                    <a:pt x="37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2816625" y="1989350"/>
              <a:ext cx="246000" cy="217775"/>
            </a:xfrm>
            <a:custGeom>
              <a:avLst/>
              <a:gdLst/>
              <a:ahLst/>
              <a:cxnLst/>
              <a:rect l="l" t="t" r="r" b="b"/>
              <a:pathLst>
                <a:path w="9840" h="8711" extrusionOk="0">
                  <a:moveTo>
                    <a:pt x="7014" y="1078"/>
                  </a:moveTo>
                  <a:cubicBezTo>
                    <a:pt x="7453" y="1078"/>
                    <a:pt x="7828" y="1108"/>
                    <a:pt x="8086" y="1137"/>
                  </a:cubicBezTo>
                  <a:cubicBezTo>
                    <a:pt x="8198" y="2102"/>
                    <a:pt x="8326" y="4691"/>
                    <a:pt x="6816" y="6204"/>
                  </a:cubicBezTo>
                  <a:cubicBezTo>
                    <a:pt x="5602" y="7415"/>
                    <a:pt x="3629" y="7635"/>
                    <a:pt x="2374" y="7635"/>
                  </a:cubicBezTo>
                  <a:cubicBezTo>
                    <a:pt x="2366" y="7635"/>
                    <a:pt x="2358" y="7635"/>
                    <a:pt x="2350" y="7635"/>
                  </a:cubicBezTo>
                  <a:lnTo>
                    <a:pt x="3634" y="6347"/>
                  </a:lnTo>
                  <a:lnTo>
                    <a:pt x="4905" y="6347"/>
                  </a:lnTo>
                  <a:cubicBezTo>
                    <a:pt x="4906" y="6347"/>
                    <a:pt x="4908" y="6347"/>
                    <a:pt x="4910" y="6347"/>
                  </a:cubicBezTo>
                  <a:cubicBezTo>
                    <a:pt x="5183" y="6347"/>
                    <a:pt x="5417" y="6142"/>
                    <a:pt x="5451" y="5870"/>
                  </a:cubicBezTo>
                  <a:cubicBezTo>
                    <a:pt x="5488" y="5554"/>
                    <a:pt x="5242" y="5274"/>
                    <a:pt x="4924" y="5274"/>
                  </a:cubicBezTo>
                  <a:cubicBezTo>
                    <a:pt x="4922" y="5274"/>
                    <a:pt x="4921" y="5274"/>
                    <a:pt x="4919" y="5275"/>
                  </a:cubicBezTo>
                  <a:lnTo>
                    <a:pt x="4704" y="5275"/>
                  </a:lnTo>
                  <a:lnTo>
                    <a:pt x="5886" y="4093"/>
                  </a:lnTo>
                  <a:lnTo>
                    <a:pt x="7179" y="4093"/>
                  </a:lnTo>
                  <a:cubicBezTo>
                    <a:pt x="7181" y="4093"/>
                    <a:pt x="7183" y="4093"/>
                    <a:pt x="7185" y="4093"/>
                  </a:cubicBezTo>
                  <a:cubicBezTo>
                    <a:pt x="7460" y="4093"/>
                    <a:pt x="7692" y="3891"/>
                    <a:pt x="7728" y="3618"/>
                  </a:cubicBezTo>
                  <a:cubicBezTo>
                    <a:pt x="7763" y="3298"/>
                    <a:pt x="7514" y="3020"/>
                    <a:pt x="7193" y="3020"/>
                  </a:cubicBezTo>
                  <a:lnTo>
                    <a:pt x="6201" y="3020"/>
                  </a:lnTo>
                  <a:lnTo>
                    <a:pt x="6201" y="2042"/>
                  </a:lnTo>
                  <a:cubicBezTo>
                    <a:pt x="6204" y="1764"/>
                    <a:pt x="6000" y="1529"/>
                    <a:pt x="5726" y="1495"/>
                  </a:cubicBezTo>
                  <a:cubicBezTo>
                    <a:pt x="5705" y="1493"/>
                    <a:pt x="5684" y="1491"/>
                    <a:pt x="5663" y="1491"/>
                  </a:cubicBezTo>
                  <a:cubicBezTo>
                    <a:pt x="5372" y="1491"/>
                    <a:pt x="5128" y="1728"/>
                    <a:pt x="5128" y="2027"/>
                  </a:cubicBezTo>
                  <a:lnTo>
                    <a:pt x="5128" y="3335"/>
                  </a:lnTo>
                  <a:lnTo>
                    <a:pt x="3949" y="4513"/>
                  </a:lnTo>
                  <a:lnTo>
                    <a:pt x="3949" y="4319"/>
                  </a:lnTo>
                  <a:cubicBezTo>
                    <a:pt x="3952" y="4041"/>
                    <a:pt x="3746" y="3807"/>
                    <a:pt x="3474" y="3770"/>
                  </a:cubicBezTo>
                  <a:cubicBezTo>
                    <a:pt x="3454" y="3767"/>
                    <a:pt x="3434" y="3766"/>
                    <a:pt x="3415" y="3766"/>
                  </a:cubicBezTo>
                  <a:cubicBezTo>
                    <a:pt x="3120" y="3766"/>
                    <a:pt x="2876" y="4004"/>
                    <a:pt x="2876" y="4305"/>
                  </a:cubicBezTo>
                  <a:lnTo>
                    <a:pt x="2876" y="5586"/>
                  </a:lnTo>
                  <a:lnTo>
                    <a:pt x="1589" y="6874"/>
                  </a:lnTo>
                  <a:cubicBezTo>
                    <a:pt x="1589" y="5621"/>
                    <a:pt x="1800" y="3629"/>
                    <a:pt x="3019" y="2408"/>
                  </a:cubicBezTo>
                  <a:cubicBezTo>
                    <a:pt x="4122" y="1305"/>
                    <a:pt x="5810" y="1078"/>
                    <a:pt x="7014" y="1078"/>
                  </a:cubicBezTo>
                  <a:close/>
                  <a:moveTo>
                    <a:pt x="7009" y="1"/>
                  </a:moveTo>
                  <a:cubicBezTo>
                    <a:pt x="5613" y="1"/>
                    <a:pt x="3629" y="282"/>
                    <a:pt x="2261" y="1650"/>
                  </a:cubicBezTo>
                  <a:cubicBezTo>
                    <a:pt x="1" y="3910"/>
                    <a:pt x="567" y="8004"/>
                    <a:pt x="593" y="8176"/>
                  </a:cubicBezTo>
                  <a:cubicBezTo>
                    <a:pt x="627" y="8410"/>
                    <a:pt x="810" y="8596"/>
                    <a:pt x="1045" y="8631"/>
                  </a:cubicBezTo>
                  <a:cubicBezTo>
                    <a:pt x="1464" y="8685"/>
                    <a:pt x="1885" y="8711"/>
                    <a:pt x="2309" y="8711"/>
                  </a:cubicBezTo>
                  <a:cubicBezTo>
                    <a:pt x="2331" y="8711"/>
                    <a:pt x="2353" y="8711"/>
                    <a:pt x="2375" y="8711"/>
                  </a:cubicBezTo>
                  <a:cubicBezTo>
                    <a:pt x="3812" y="8711"/>
                    <a:pt x="6086" y="8447"/>
                    <a:pt x="7571" y="6963"/>
                  </a:cubicBezTo>
                  <a:cubicBezTo>
                    <a:pt x="9840" y="4691"/>
                    <a:pt x="9122" y="731"/>
                    <a:pt x="9087" y="562"/>
                  </a:cubicBezTo>
                  <a:cubicBezTo>
                    <a:pt x="9047" y="345"/>
                    <a:pt x="8876" y="176"/>
                    <a:pt x="8661" y="136"/>
                  </a:cubicBezTo>
                  <a:cubicBezTo>
                    <a:pt x="8594" y="122"/>
                    <a:pt x="7929" y="1"/>
                    <a:pt x="7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9. NEXT STEPS FOR MODEL IMPROVEMENT</a:t>
            </a:r>
            <a:endParaRPr dirty="0"/>
          </a:p>
        </p:txBody>
      </p:sp>
      <p:sp>
        <p:nvSpPr>
          <p:cNvPr id="930" name="Google Shape;930;p48"/>
          <p:cNvSpPr txBox="1">
            <a:spLocks noGrp="1"/>
          </p:cNvSpPr>
          <p:nvPr>
            <p:ph type="title" idx="2"/>
          </p:nvPr>
        </p:nvSpPr>
        <p:spPr>
          <a:xfrm>
            <a:off x="3543213" y="2385508"/>
            <a:ext cx="2057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DAY ANALYSIS</a:t>
            </a:r>
            <a:endParaRPr dirty="0"/>
          </a:p>
        </p:txBody>
      </p:sp>
      <p:sp>
        <p:nvSpPr>
          <p:cNvPr id="931" name="Google Shape;931;p48"/>
          <p:cNvSpPr txBox="1">
            <a:spLocks noGrp="1"/>
          </p:cNvSpPr>
          <p:nvPr>
            <p:ph type="subTitle" idx="1"/>
          </p:nvPr>
        </p:nvSpPr>
        <p:spPr>
          <a:xfrm>
            <a:off x="3543168" y="2885131"/>
            <a:ext cx="20577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Instead by month</a:t>
            </a:r>
            <a:endParaRPr dirty="0"/>
          </a:p>
        </p:txBody>
      </p:sp>
      <p:sp>
        <p:nvSpPr>
          <p:cNvPr id="932" name="Google Shape;932;p48"/>
          <p:cNvSpPr txBox="1">
            <a:spLocks noGrp="1"/>
          </p:cNvSpPr>
          <p:nvPr>
            <p:ph type="title" idx="3"/>
          </p:nvPr>
        </p:nvSpPr>
        <p:spPr>
          <a:xfrm>
            <a:off x="6039426" y="2385508"/>
            <a:ext cx="2057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MORE LAYERS</a:t>
            </a:r>
            <a:endParaRPr dirty="0"/>
          </a:p>
        </p:txBody>
      </p:sp>
      <p:sp>
        <p:nvSpPr>
          <p:cNvPr id="933" name="Google Shape;933;p48"/>
          <p:cNvSpPr txBox="1">
            <a:spLocks noGrp="1"/>
          </p:cNvSpPr>
          <p:nvPr>
            <p:ph type="subTitle" idx="4"/>
          </p:nvPr>
        </p:nvSpPr>
        <p:spPr>
          <a:xfrm>
            <a:off x="6039374" y="2885131"/>
            <a:ext cx="2165949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Try more hidden layers</a:t>
            </a:r>
            <a:endParaRPr dirty="0"/>
          </a:p>
        </p:txBody>
      </p:sp>
      <p:sp>
        <p:nvSpPr>
          <p:cNvPr id="938" name="Google Shape;938;p48"/>
          <p:cNvSpPr txBox="1">
            <a:spLocks noGrp="1"/>
          </p:cNvSpPr>
          <p:nvPr>
            <p:ph type="title" idx="9"/>
          </p:nvPr>
        </p:nvSpPr>
        <p:spPr>
          <a:xfrm>
            <a:off x="1047075" y="2385508"/>
            <a:ext cx="2057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LATEST DATA</a:t>
            </a:r>
            <a:endParaRPr dirty="0"/>
          </a:p>
        </p:txBody>
      </p:sp>
      <p:sp>
        <p:nvSpPr>
          <p:cNvPr id="939" name="Google Shape;939;p48"/>
          <p:cNvSpPr txBox="1">
            <a:spLocks noGrp="1"/>
          </p:cNvSpPr>
          <p:nvPr>
            <p:ph type="subTitle" idx="13"/>
          </p:nvPr>
        </p:nvSpPr>
        <p:spPr>
          <a:xfrm>
            <a:off x="1047025" y="2885131"/>
            <a:ext cx="20577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Year 2013 to current</a:t>
            </a:r>
            <a:endParaRPr dirty="0"/>
          </a:p>
        </p:txBody>
      </p:sp>
      <p:sp>
        <p:nvSpPr>
          <p:cNvPr id="942" name="Google Shape;942;p48"/>
          <p:cNvSpPr/>
          <p:nvPr/>
        </p:nvSpPr>
        <p:spPr>
          <a:xfrm>
            <a:off x="1970025" y="2074558"/>
            <a:ext cx="211800" cy="21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48"/>
          <p:cNvSpPr/>
          <p:nvPr/>
        </p:nvSpPr>
        <p:spPr>
          <a:xfrm>
            <a:off x="4466175" y="2074558"/>
            <a:ext cx="211800" cy="21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8"/>
          <p:cNvSpPr/>
          <p:nvPr/>
        </p:nvSpPr>
        <p:spPr>
          <a:xfrm>
            <a:off x="6962325" y="2074558"/>
            <a:ext cx="211800" cy="211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8" name="Google Shape;968;p50"/>
          <p:cNvCxnSpPr/>
          <p:nvPr/>
        </p:nvCxnSpPr>
        <p:spPr>
          <a:xfrm rot="10800000" flipH="1">
            <a:off x="6534432" y="1918323"/>
            <a:ext cx="1044900" cy="60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971" name="Google Shape;971;p50"/>
          <p:cNvSpPr txBox="1">
            <a:spLocks noGrp="1"/>
          </p:cNvSpPr>
          <p:nvPr>
            <p:ph type="ctrTitle"/>
          </p:nvPr>
        </p:nvSpPr>
        <p:spPr>
          <a:xfrm>
            <a:off x="2984350" y="539500"/>
            <a:ext cx="3175200" cy="9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cxnSp>
        <p:nvCxnSpPr>
          <p:cNvPr id="986" name="Google Shape;986;p50"/>
          <p:cNvCxnSpPr/>
          <p:nvPr/>
        </p:nvCxnSpPr>
        <p:spPr>
          <a:xfrm rot="10800000" flipH="1">
            <a:off x="1756132" y="426473"/>
            <a:ext cx="1044900" cy="60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87" name="Google Shape;987;p50"/>
          <p:cNvCxnSpPr/>
          <p:nvPr/>
        </p:nvCxnSpPr>
        <p:spPr>
          <a:xfrm rot="10800000" flipH="1">
            <a:off x="1573932" y="3352198"/>
            <a:ext cx="1044900" cy="60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88" name="Google Shape;988;p50"/>
          <p:cNvCxnSpPr/>
          <p:nvPr/>
        </p:nvCxnSpPr>
        <p:spPr>
          <a:xfrm rot="10800000" flipH="1">
            <a:off x="1093450" y="3462650"/>
            <a:ext cx="1044900" cy="60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989" name="Google Shape;989;p50"/>
          <p:cNvSpPr/>
          <p:nvPr/>
        </p:nvSpPr>
        <p:spPr>
          <a:xfrm>
            <a:off x="7302600" y="3428400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50"/>
          <p:cNvSpPr/>
          <p:nvPr/>
        </p:nvSpPr>
        <p:spPr>
          <a:xfrm>
            <a:off x="1093450" y="1704825"/>
            <a:ext cx="289200" cy="289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1" name="Google Shape;991;p50"/>
          <p:cNvCxnSpPr/>
          <p:nvPr/>
        </p:nvCxnSpPr>
        <p:spPr>
          <a:xfrm rot="10800000" flipH="1">
            <a:off x="6502150" y="4389625"/>
            <a:ext cx="603300" cy="34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1008" name="Google Shape;1008;p50"/>
          <p:cNvGrpSpPr/>
          <p:nvPr/>
        </p:nvGrpSpPr>
        <p:grpSpPr>
          <a:xfrm>
            <a:off x="7375456" y="1498891"/>
            <a:ext cx="375331" cy="798727"/>
            <a:chOff x="4505925" y="1009331"/>
            <a:chExt cx="412860" cy="878494"/>
          </a:xfrm>
        </p:grpSpPr>
        <p:sp>
          <p:nvSpPr>
            <p:cNvPr id="1009" name="Google Shape;1009;p50"/>
            <p:cNvSpPr/>
            <p:nvPr/>
          </p:nvSpPr>
          <p:spPr>
            <a:xfrm>
              <a:off x="4679250" y="1526910"/>
              <a:ext cx="69393" cy="360915"/>
            </a:xfrm>
            <a:custGeom>
              <a:avLst/>
              <a:gdLst/>
              <a:ahLst/>
              <a:cxnLst/>
              <a:rect l="l" t="t" r="r" b="b"/>
              <a:pathLst>
                <a:path w="2035" h="3883" extrusionOk="0">
                  <a:moveTo>
                    <a:pt x="1" y="1"/>
                  </a:moveTo>
                  <a:lnTo>
                    <a:pt x="1" y="3883"/>
                  </a:lnTo>
                  <a:lnTo>
                    <a:pt x="2034" y="3883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4505925" y="1009331"/>
              <a:ext cx="412860" cy="552299"/>
            </a:xfrm>
            <a:custGeom>
              <a:avLst/>
              <a:gdLst/>
              <a:ahLst/>
              <a:cxnLst/>
              <a:rect l="l" t="t" r="r" b="b"/>
              <a:pathLst>
                <a:path w="12110" h="16200" extrusionOk="0">
                  <a:moveTo>
                    <a:pt x="6078" y="0"/>
                  </a:moveTo>
                  <a:cubicBezTo>
                    <a:pt x="5928" y="0"/>
                    <a:pt x="5778" y="70"/>
                    <a:pt x="5686" y="208"/>
                  </a:cubicBezTo>
                  <a:lnTo>
                    <a:pt x="3421" y="4044"/>
                  </a:lnTo>
                  <a:lnTo>
                    <a:pt x="2358" y="5847"/>
                  </a:lnTo>
                  <a:cubicBezTo>
                    <a:pt x="2173" y="6124"/>
                    <a:pt x="2404" y="6540"/>
                    <a:pt x="2774" y="6540"/>
                  </a:cubicBezTo>
                  <a:cubicBezTo>
                    <a:pt x="3051" y="6540"/>
                    <a:pt x="3236" y="6725"/>
                    <a:pt x="3236" y="7002"/>
                  </a:cubicBezTo>
                  <a:cubicBezTo>
                    <a:pt x="3236" y="7095"/>
                    <a:pt x="3236" y="7141"/>
                    <a:pt x="3190" y="7233"/>
                  </a:cubicBezTo>
                  <a:lnTo>
                    <a:pt x="2589" y="8296"/>
                  </a:lnTo>
                  <a:lnTo>
                    <a:pt x="1203" y="10792"/>
                  </a:lnTo>
                  <a:cubicBezTo>
                    <a:pt x="1018" y="11116"/>
                    <a:pt x="1249" y="11485"/>
                    <a:pt x="1618" y="11485"/>
                  </a:cubicBezTo>
                  <a:lnTo>
                    <a:pt x="1896" y="11485"/>
                  </a:lnTo>
                  <a:cubicBezTo>
                    <a:pt x="2266" y="11485"/>
                    <a:pt x="2450" y="11901"/>
                    <a:pt x="2266" y="12179"/>
                  </a:cubicBezTo>
                  <a:lnTo>
                    <a:pt x="2127" y="12410"/>
                  </a:lnTo>
                  <a:lnTo>
                    <a:pt x="186" y="15506"/>
                  </a:lnTo>
                  <a:cubicBezTo>
                    <a:pt x="1" y="15784"/>
                    <a:pt x="232" y="16199"/>
                    <a:pt x="602" y="16199"/>
                  </a:cubicBezTo>
                  <a:lnTo>
                    <a:pt x="11555" y="16199"/>
                  </a:lnTo>
                  <a:cubicBezTo>
                    <a:pt x="11925" y="16153"/>
                    <a:pt x="12110" y="15784"/>
                    <a:pt x="11925" y="15506"/>
                  </a:cubicBezTo>
                  <a:lnTo>
                    <a:pt x="9845" y="12225"/>
                  </a:lnTo>
                  <a:cubicBezTo>
                    <a:pt x="9845" y="12179"/>
                    <a:pt x="9845" y="12179"/>
                    <a:pt x="9845" y="12179"/>
                  </a:cubicBezTo>
                  <a:cubicBezTo>
                    <a:pt x="9707" y="11855"/>
                    <a:pt x="9938" y="11485"/>
                    <a:pt x="10307" y="11485"/>
                  </a:cubicBezTo>
                  <a:lnTo>
                    <a:pt x="10585" y="11485"/>
                  </a:lnTo>
                  <a:cubicBezTo>
                    <a:pt x="10908" y="11485"/>
                    <a:pt x="11139" y="11116"/>
                    <a:pt x="10954" y="10838"/>
                  </a:cubicBezTo>
                  <a:lnTo>
                    <a:pt x="9707" y="8527"/>
                  </a:lnTo>
                  <a:lnTo>
                    <a:pt x="8967" y="7233"/>
                  </a:lnTo>
                  <a:cubicBezTo>
                    <a:pt x="8782" y="6910"/>
                    <a:pt x="9013" y="6540"/>
                    <a:pt x="9383" y="6540"/>
                  </a:cubicBezTo>
                  <a:cubicBezTo>
                    <a:pt x="9614" y="6540"/>
                    <a:pt x="9845" y="6309"/>
                    <a:pt x="9845" y="6078"/>
                  </a:cubicBezTo>
                  <a:cubicBezTo>
                    <a:pt x="9845" y="5985"/>
                    <a:pt x="9799" y="5893"/>
                    <a:pt x="9799" y="5847"/>
                  </a:cubicBezTo>
                  <a:lnTo>
                    <a:pt x="8551" y="3721"/>
                  </a:lnTo>
                  <a:lnTo>
                    <a:pt x="6471" y="208"/>
                  </a:lnTo>
                  <a:cubicBezTo>
                    <a:pt x="6379" y="70"/>
                    <a:pt x="6229" y="0"/>
                    <a:pt x="60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4505925" y="1136159"/>
              <a:ext cx="412860" cy="425474"/>
            </a:xfrm>
            <a:custGeom>
              <a:avLst/>
              <a:gdLst/>
              <a:ahLst/>
              <a:cxnLst/>
              <a:rect l="l" t="t" r="r" b="b"/>
              <a:pathLst>
                <a:path w="12110" h="12480" extrusionOk="0">
                  <a:moveTo>
                    <a:pt x="8551" y="1"/>
                  </a:moveTo>
                  <a:cubicBezTo>
                    <a:pt x="8051" y="322"/>
                    <a:pt x="7744" y="782"/>
                    <a:pt x="7417" y="782"/>
                  </a:cubicBezTo>
                  <a:cubicBezTo>
                    <a:pt x="7321" y="782"/>
                    <a:pt x="7223" y="742"/>
                    <a:pt x="7118" y="648"/>
                  </a:cubicBezTo>
                  <a:cubicBezTo>
                    <a:pt x="6897" y="474"/>
                    <a:pt x="6665" y="403"/>
                    <a:pt x="6426" y="403"/>
                  </a:cubicBezTo>
                  <a:cubicBezTo>
                    <a:pt x="5966" y="403"/>
                    <a:pt x="5479" y="667"/>
                    <a:pt x="4992" y="971"/>
                  </a:cubicBezTo>
                  <a:cubicBezTo>
                    <a:pt x="4834" y="1056"/>
                    <a:pt x="4682" y="1092"/>
                    <a:pt x="4539" y="1092"/>
                  </a:cubicBezTo>
                  <a:cubicBezTo>
                    <a:pt x="4057" y="1092"/>
                    <a:pt x="3670" y="681"/>
                    <a:pt x="3421" y="324"/>
                  </a:cubicBezTo>
                  <a:lnTo>
                    <a:pt x="2358" y="2127"/>
                  </a:lnTo>
                  <a:cubicBezTo>
                    <a:pt x="2173" y="2404"/>
                    <a:pt x="2404" y="2820"/>
                    <a:pt x="2774" y="2820"/>
                  </a:cubicBezTo>
                  <a:cubicBezTo>
                    <a:pt x="3051" y="2820"/>
                    <a:pt x="3236" y="3005"/>
                    <a:pt x="3236" y="3282"/>
                  </a:cubicBezTo>
                  <a:cubicBezTo>
                    <a:pt x="3236" y="3375"/>
                    <a:pt x="3236" y="3421"/>
                    <a:pt x="3190" y="3513"/>
                  </a:cubicBezTo>
                  <a:lnTo>
                    <a:pt x="2589" y="4576"/>
                  </a:lnTo>
                  <a:lnTo>
                    <a:pt x="1203" y="7072"/>
                  </a:lnTo>
                  <a:cubicBezTo>
                    <a:pt x="1018" y="7396"/>
                    <a:pt x="1249" y="7765"/>
                    <a:pt x="1618" y="7765"/>
                  </a:cubicBezTo>
                  <a:lnTo>
                    <a:pt x="1896" y="7765"/>
                  </a:lnTo>
                  <a:cubicBezTo>
                    <a:pt x="2266" y="7765"/>
                    <a:pt x="2450" y="8181"/>
                    <a:pt x="2266" y="8459"/>
                  </a:cubicBezTo>
                  <a:lnTo>
                    <a:pt x="2127" y="8690"/>
                  </a:lnTo>
                  <a:lnTo>
                    <a:pt x="186" y="11786"/>
                  </a:lnTo>
                  <a:cubicBezTo>
                    <a:pt x="1" y="12064"/>
                    <a:pt x="232" y="12479"/>
                    <a:pt x="602" y="12479"/>
                  </a:cubicBezTo>
                  <a:lnTo>
                    <a:pt x="11555" y="12479"/>
                  </a:lnTo>
                  <a:cubicBezTo>
                    <a:pt x="11925" y="12433"/>
                    <a:pt x="12110" y="12064"/>
                    <a:pt x="11925" y="11786"/>
                  </a:cubicBezTo>
                  <a:lnTo>
                    <a:pt x="9845" y="8505"/>
                  </a:lnTo>
                  <a:cubicBezTo>
                    <a:pt x="9845" y="8459"/>
                    <a:pt x="9845" y="8459"/>
                    <a:pt x="9845" y="8459"/>
                  </a:cubicBezTo>
                  <a:cubicBezTo>
                    <a:pt x="9707" y="8135"/>
                    <a:pt x="9938" y="7765"/>
                    <a:pt x="10307" y="7765"/>
                  </a:cubicBezTo>
                  <a:lnTo>
                    <a:pt x="10585" y="7765"/>
                  </a:lnTo>
                  <a:cubicBezTo>
                    <a:pt x="10908" y="7765"/>
                    <a:pt x="11139" y="7396"/>
                    <a:pt x="10954" y="7118"/>
                  </a:cubicBezTo>
                  <a:lnTo>
                    <a:pt x="9707" y="4807"/>
                  </a:lnTo>
                  <a:lnTo>
                    <a:pt x="8967" y="3513"/>
                  </a:lnTo>
                  <a:cubicBezTo>
                    <a:pt x="8782" y="3190"/>
                    <a:pt x="9013" y="2820"/>
                    <a:pt x="9383" y="2820"/>
                  </a:cubicBezTo>
                  <a:cubicBezTo>
                    <a:pt x="9614" y="2820"/>
                    <a:pt x="9845" y="2589"/>
                    <a:pt x="9845" y="2358"/>
                  </a:cubicBezTo>
                  <a:cubicBezTo>
                    <a:pt x="9845" y="2265"/>
                    <a:pt x="9799" y="2173"/>
                    <a:pt x="9799" y="2127"/>
                  </a:cubicBezTo>
                  <a:lnTo>
                    <a:pt x="85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4505925" y="1287228"/>
              <a:ext cx="412860" cy="274411"/>
            </a:xfrm>
            <a:custGeom>
              <a:avLst/>
              <a:gdLst/>
              <a:ahLst/>
              <a:cxnLst/>
              <a:rect l="l" t="t" r="r" b="b"/>
              <a:pathLst>
                <a:path w="12110" h="8049" extrusionOk="0">
                  <a:moveTo>
                    <a:pt x="3093" y="0"/>
                  </a:moveTo>
                  <a:cubicBezTo>
                    <a:pt x="2942" y="0"/>
                    <a:pt x="2765" y="57"/>
                    <a:pt x="2589" y="145"/>
                  </a:cubicBezTo>
                  <a:lnTo>
                    <a:pt x="1203" y="2641"/>
                  </a:lnTo>
                  <a:cubicBezTo>
                    <a:pt x="1018" y="2965"/>
                    <a:pt x="1249" y="3334"/>
                    <a:pt x="1618" y="3334"/>
                  </a:cubicBezTo>
                  <a:lnTo>
                    <a:pt x="1896" y="3334"/>
                  </a:lnTo>
                  <a:cubicBezTo>
                    <a:pt x="2266" y="3334"/>
                    <a:pt x="2450" y="3750"/>
                    <a:pt x="2266" y="4028"/>
                  </a:cubicBezTo>
                  <a:lnTo>
                    <a:pt x="2127" y="4259"/>
                  </a:lnTo>
                  <a:lnTo>
                    <a:pt x="186" y="7355"/>
                  </a:lnTo>
                  <a:cubicBezTo>
                    <a:pt x="1" y="7633"/>
                    <a:pt x="232" y="8048"/>
                    <a:pt x="602" y="8048"/>
                  </a:cubicBezTo>
                  <a:lnTo>
                    <a:pt x="11555" y="8048"/>
                  </a:lnTo>
                  <a:cubicBezTo>
                    <a:pt x="11925" y="8048"/>
                    <a:pt x="12110" y="7633"/>
                    <a:pt x="11925" y="7355"/>
                  </a:cubicBezTo>
                  <a:lnTo>
                    <a:pt x="9845" y="4028"/>
                  </a:lnTo>
                  <a:cubicBezTo>
                    <a:pt x="9707" y="3704"/>
                    <a:pt x="9938" y="3334"/>
                    <a:pt x="10307" y="3334"/>
                  </a:cubicBezTo>
                  <a:lnTo>
                    <a:pt x="10538" y="3334"/>
                  </a:lnTo>
                  <a:cubicBezTo>
                    <a:pt x="10908" y="3334"/>
                    <a:pt x="11139" y="2965"/>
                    <a:pt x="10954" y="2641"/>
                  </a:cubicBezTo>
                  <a:lnTo>
                    <a:pt x="9707" y="330"/>
                  </a:lnTo>
                  <a:cubicBezTo>
                    <a:pt x="9266" y="523"/>
                    <a:pt x="8858" y="683"/>
                    <a:pt x="8444" y="683"/>
                  </a:cubicBezTo>
                  <a:cubicBezTo>
                    <a:pt x="8163" y="683"/>
                    <a:pt x="7879" y="609"/>
                    <a:pt x="7581" y="423"/>
                  </a:cubicBezTo>
                  <a:cubicBezTo>
                    <a:pt x="7262" y="204"/>
                    <a:pt x="6893" y="96"/>
                    <a:pt x="6527" y="96"/>
                  </a:cubicBezTo>
                  <a:cubicBezTo>
                    <a:pt x="6043" y="96"/>
                    <a:pt x="5566" y="285"/>
                    <a:pt x="5223" y="654"/>
                  </a:cubicBezTo>
                  <a:cubicBezTo>
                    <a:pt x="5008" y="820"/>
                    <a:pt x="4756" y="896"/>
                    <a:pt x="4510" y="896"/>
                  </a:cubicBezTo>
                  <a:cubicBezTo>
                    <a:pt x="4069" y="896"/>
                    <a:pt x="3645" y="652"/>
                    <a:pt x="3467" y="238"/>
                  </a:cubicBezTo>
                  <a:cubicBezTo>
                    <a:pt x="3395" y="69"/>
                    <a:pt x="3259" y="0"/>
                    <a:pt x="30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4505925" y="1422955"/>
              <a:ext cx="412860" cy="138688"/>
            </a:xfrm>
            <a:custGeom>
              <a:avLst/>
              <a:gdLst/>
              <a:ahLst/>
              <a:cxnLst/>
              <a:rect l="l" t="t" r="r" b="b"/>
              <a:pathLst>
                <a:path w="12110" h="4068" extrusionOk="0">
                  <a:moveTo>
                    <a:pt x="9845" y="0"/>
                  </a:moveTo>
                  <a:cubicBezTo>
                    <a:pt x="9429" y="93"/>
                    <a:pt x="9013" y="278"/>
                    <a:pt x="8690" y="555"/>
                  </a:cubicBezTo>
                  <a:cubicBezTo>
                    <a:pt x="8384" y="817"/>
                    <a:pt x="8367" y="1533"/>
                    <a:pt x="7586" y="1533"/>
                  </a:cubicBezTo>
                  <a:cubicBezTo>
                    <a:pt x="7541" y="1533"/>
                    <a:pt x="7493" y="1531"/>
                    <a:pt x="7442" y="1526"/>
                  </a:cubicBezTo>
                  <a:cubicBezTo>
                    <a:pt x="6558" y="1481"/>
                    <a:pt x="6562" y="549"/>
                    <a:pt x="5714" y="549"/>
                  </a:cubicBezTo>
                  <a:cubicBezTo>
                    <a:pt x="5676" y="549"/>
                    <a:pt x="5635" y="551"/>
                    <a:pt x="5593" y="555"/>
                  </a:cubicBezTo>
                  <a:cubicBezTo>
                    <a:pt x="4715" y="597"/>
                    <a:pt x="4215" y="1320"/>
                    <a:pt x="3614" y="1320"/>
                  </a:cubicBezTo>
                  <a:cubicBezTo>
                    <a:pt x="3551" y="1320"/>
                    <a:pt x="3487" y="1312"/>
                    <a:pt x="3421" y="1294"/>
                  </a:cubicBezTo>
                  <a:cubicBezTo>
                    <a:pt x="2728" y="1110"/>
                    <a:pt x="3282" y="694"/>
                    <a:pt x="2728" y="324"/>
                  </a:cubicBezTo>
                  <a:cubicBezTo>
                    <a:pt x="2619" y="270"/>
                    <a:pt x="2495" y="247"/>
                    <a:pt x="2374" y="247"/>
                  </a:cubicBezTo>
                  <a:cubicBezTo>
                    <a:pt x="2288" y="247"/>
                    <a:pt x="2203" y="258"/>
                    <a:pt x="2127" y="278"/>
                  </a:cubicBezTo>
                  <a:lnTo>
                    <a:pt x="186" y="3374"/>
                  </a:lnTo>
                  <a:cubicBezTo>
                    <a:pt x="1" y="3652"/>
                    <a:pt x="232" y="4067"/>
                    <a:pt x="602" y="4067"/>
                  </a:cubicBezTo>
                  <a:lnTo>
                    <a:pt x="11555" y="4067"/>
                  </a:lnTo>
                  <a:cubicBezTo>
                    <a:pt x="11925" y="4021"/>
                    <a:pt x="12110" y="3652"/>
                    <a:pt x="11925" y="3374"/>
                  </a:cubicBezTo>
                  <a:lnTo>
                    <a:pt x="9845" y="47"/>
                  </a:lnTo>
                  <a:cubicBezTo>
                    <a:pt x="9845" y="47"/>
                    <a:pt x="9845" y="47"/>
                    <a:pt x="98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6F50BB9-AF3C-4B24-836A-B6CE369F35FA}"/>
              </a:ext>
            </a:extLst>
          </p:cNvPr>
          <p:cNvSpPr/>
          <p:nvPr/>
        </p:nvSpPr>
        <p:spPr>
          <a:xfrm>
            <a:off x="2880765" y="3428400"/>
            <a:ext cx="3511943" cy="9612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51" name="Google Shape;1228;p52">
            <a:extLst>
              <a:ext uri="{FF2B5EF4-FFF2-40B4-BE49-F238E27FC236}">
                <a16:creationId xmlns:a16="http://schemas.microsoft.com/office/drawing/2014/main" id="{3CE99359-C1CB-431D-91FF-3ED3006E2FCF}"/>
              </a:ext>
            </a:extLst>
          </p:cNvPr>
          <p:cNvGrpSpPr/>
          <p:nvPr/>
        </p:nvGrpSpPr>
        <p:grpSpPr>
          <a:xfrm>
            <a:off x="788916" y="2317140"/>
            <a:ext cx="1710004" cy="1661154"/>
            <a:chOff x="3116000" y="753275"/>
            <a:chExt cx="4284650" cy="4162250"/>
          </a:xfrm>
        </p:grpSpPr>
        <p:sp>
          <p:nvSpPr>
            <p:cNvPr id="52" name="Google Shape;1229;p52">
              <a:extLst>
                <a:ext uri="{FF2B5EF4-FFF2-40B4-BE49-F238E27FC236}">
                  <a16:creationId xmlns:a16="http://schemas.microsoft.com/office/drawing/2014/main" id="{2A3DD9A2-A44F-4F3D-8BC5-1C2FC61DCE8C}"/>
                </a:ext>
              </a:extLst>
            </p:cNvPr>
            <p:cNvSpPr/>
            <p:nvPr/>
          </p:nvSpPr>
          <p:spPr>
            <a:xfrm>
              <a:off x="3249650" y="3801150"/>
              <a:ext cx="1253175" cy="771400"/>
            </a:xfrm>
            <a:custGeom>
              <a:avLst/>
              <a:gdLst/>
              <a:ahLst/>
              <a:cxnLst/>
              <a:rect l="l" t="t" r="r" b="b"/>
              <a:pathLst>
                <a:path w="50127" h="30856" extrusionOk="0">
                  <a:moveTo>
                    <a:pt x="22883" y="1"/>
                  </a:moveTo>
                  <a:lnTo>
                    <a:pt x="0" y="16600"/>
                  </a:lnTo>
                  <a:cubicBezTo>
                    <a:pt x="5115" y="25433"/>
                    <a:pt x="14516" y="30856"/>
                    <a:pt x="24685" y="30856"/>
                  </a:cubicBezTo>
                  <a:cubicBezTo>
                    <a:pt x="24772" y="30856"/>
                    <a:pt x="24859" y="30855"/>
                    <a:pt x="24946" y="30854"/>
                  </a:cubicBezTo>
                  <a:lnTo>
                    <a:pt x="44171" y="30854"/>
                  </a:lnTo>
                  <a:cubicBezTo>
                    <a:pt x="47453" y="30854"/>
                    <a:pt x="50126" y="28182"/>
                    <a:pt x="50126" y="24899"/>
                  </a:cubicBezTo>
                  <a:lnTo>
                    <a:pt x="50126" y="10645"/>
                  </a:lnTo>
                  <a:cubicBezTo>
                    <a:pt x="50126" y="7362"/>
                    <a:pt x="47453" y="4690"/>
                    <a:pt x="44171" y="4690"/>
                  </a:cubicBezTo>
                  <a:lnTo>
                    <a:pt x="24899" y="4690"/>
                  </a:lnTo>
                  <a:cubicBezTo>
                    <a:pt x="22789" y="4690"/>
                    <a:pt x="21523" y="2392"/>
                    <a:pt x="22555" y="610"/>
                  </a:cubicBezTo>
                  <a:lnTo>
                    <a:pt x="2288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30;p52">
              <a:extLst>
                <a:ext uri="{FF2B5EF4-FFF2-40B4-BE49-F238E27FC236}">
                  <a16:creationId xmlns:a16="http://schemas.microsoft.com/office/drawing/2014/main" id="{CC01BA66-3916-4EE8-A99C-0B05AE687CD7}"/>
                </a:ext>
              </a:extLst>
            </p:cNvPr>
            <p:cNvSpPr/>
            <p:nvPr/>
          </p:nvSpPr>
          <p:spPr>
            <a:xfrm>
              <a:off x="3116000" y="1963100"/>
              <a:ext cx="1443925" cy="2601225"/>
            </a:xfrm>
            <a:custGeom>
              <a:avLst/>
              <a:gdLst/>
              <a:ahLst/>
              <a:cxnLst/>
              <a:rect l="l" t="t" r="r" b="b"/>
              <a:pathLst>
                <a:path w="57757" h="104049" extrusionOk="0">
                  <a:moveTo>
                    <a:pt x="48417" y="0"/>
                  </a:moveTo>
                  <a:cubicBezTo>
                    <a:pt x="47172" y="0"/>
                    <a:pt x="45899" y="352"/>
                    <a:pt x="44734" y="1124"/>
                  </a:cubicBezTo>
                  <a:lnTo>
                    <a:pt x="9660" y="24100"/>
                  </a:lnTo>
                  <a:cubicBezTo>
                    <a:pt x="5346" y="26961"/>
                    <a:pt x="5675" y="33431"/>
                    <a:pt x="10317" y="35729"/>
                  </a:cubicBezTo>
                  <a:lnTo>
                    <a:pt x="17725" y="39480"/>
                  </a:lnTo>
                  <a:lnTo>
                    <a:pt x="5534" y="60581"/>
                  </a:lnTo>
                  <a:cubicBezTo>
                    <a:pt x="282" y="69725"/>
                    <a:pt x="1" y="81072"/>
                    <a:pt x="5393" y="90169"/>
                  </a:cubicBezTo>
                  <a:cubicBezTo>
                    <a:pt x="9707" y="97624"/>
                    <a:pt x="17163" y="102735"/>
                    <a:pt x="25697" y="104048"/>
                  </a:cubicBezTo>
                  <a:cubicBezTo>
                    <a:pt x="14068" y="95842"/>
                    <a:pt x="22415" y="82713"/>
                    <a:pt x="26072" y="76993"/>
                  </a:cubicBezTo>
                  <a:cubicBezTo>
                    <a:pt x="27104" y="75398"/>
                    <a:pt x="28276" y="73570"/>
                    <a:pt x="28276" y="73570"/>
                  </a:cubicBezTo>
                  <a:lnTo>
                    <a:pt x="41171" y="51297"/>
                  </a:lnTo>
                  <a:lnTo>
                    <a:pt x="47829" y="54673"/>
                  </a:lnTo>
                  <a:cubicBezTo>
                    <a:pt x="48813" y="55165"/>
                    <a:pt x="49833" y="55390"/>
                    <a:pt x="50826" y="55390"/>
                  </a:cubicBezTo>
                  <a:cubicBezTo>
                    <a:pt x="54473" y="55390"/>
                    <a:pt x="57757" y="52350"/>
                    <a:pt x="57535" y="48296"/>
                  </a:cubicBezTo>
                  <a:lnTo>
                    <a:pt x="55144" y="6376"/>
                  </a:lnTo>
                  <a:cubicBezTo>
                    <a:pt x="54939" y="2576"/>
                    <a:pt x="51784" y="0"/>
                    <a:pt x="48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31;p52">
              <a:extLst>
                <a:ext uri="{FF2B5EF4-FFF2-40B4-BE49-F238E27FC236}">
                  <a16:creationId xmlns:a16="http://schemas.microsoft.com/office/drawing/2014/main" id="{9149ED4E-9F36-46FB-B7B5-873EAF66A7A2}"/>
                </a:ext>
              </a:extLst>
            </p:cNvPr>
            <p:cNvSpPr/>
            <p:nvPr/>
          </p:nvSpPr>
          <p:spPr>
            <a:xfrm>
              <a:off x="4338675" y="753300"/>
              <a:ext cx="976525" cy="1178400"/>
            </a:xfrm>
            <a:custGeom>
              <a:avLst/>
              <a:gdLst/>
              <a:ahLst/>
              <a:cxnLst/>
              <a:rect l="l" t="t" r="r" b="b"/>
              <a:pathLst>
                <a:path w="39061" h="47136" extrusionOk="0">
                  <a:moveTo>
                    <a:pt x="36200" y="0"/>
                  </a:moveTo>
                  <a:cubicBezTo>
                    <a:pt x="25931" y="0"/>
                    <a:pt x="16459" y="5486"/>
                    <a:pt x="11348" y="14348"/>
                  </a:cubicBezTo>
                  <a:lnTo>
                    <a:pt x="1642" y="31041"/>
                  </a:lnTo>
                  <a:cubicBezTo>
                    <a:pt x="1" y="33855"/>
                    <a:pt x="985" y="37512"/>
                    <a:pt x="3799" y="39153"/>
                  </a:cubicBezTo>
                  <a:lnTo>
                    <a:pt x="16178" y="46328"/>
                  </a:lnTo>
                  <a:cubicBezTo>
                    <a:pt x="17116" y="46875"/>
                    <a:pt x="18147" y="47135"/>
                    <a:pt x="19167" y="47135"/>
                  </a:cubicBezTo>
                  <a:cubicBezTo>
                    <a:pt x="21205" y="47135"/>
                    <a:pt x="23196" y="46093"/>
                    <a:pt x="24290" y="44218"/>
                  </a:cubicBezTo>
                  <a:lnTo>
                    <a:pt x="33996" y="27571"/>
                  </a:lnTo>
                  <a:cubicBezTo>
                    <a:pt x="34512" y="26657"/>
                    <a:pt x="35426" y="26200"/>
                    <a:pt x="36346" y="26200"/>
                  </a:cubicBezTo>
                  <a:cubicBezTo>
                    <a:pt x="37267" y="26200"/>
                    <a:pt x="38193" y="26657"/>
                    <a:pt x="38732" y="27571"/>
                  </a:cubicBezTo>
                  <a:lnTo>
                    <a:pt x="39060" y="28134"/>
                  </a:lnTo>
                  <a:lnTo>
                    <a:pt x="3620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32;p52">
              <a:extLst>
                <a:ext uri="{FF2B5EF4-FFF2-40B4-BE49-F238E27FC236}">
                  <a16:creationId xmlns:a16="http://schemas.microsoft.com/office/drawing/2014/main" id="{CD175FCC-82F9-4D9D-835D-4C367FEAFF85}"/>
                </a:ext>
              </a:extLst>
            </p:cNvPr>
            <p:cNvSpPr/>
            <p:nvPr/>
          </p:nvSpPr>
          <p:spPr>
            <a:xfrm>
              <a:off x="4688000" y="753275"/>
              <a:ext cx="1989000" cy="2147400"/>
            </a:xfrm>
            <a:custGeom>
              <a:avLst/>
              <a:gdLst/>
              <a:ahLst/>
              <a:cxnLst/>
              <a:rect l="l" t="t" r="r" b="b"/>
              <a:pathLst>
                <a:path w="79560" h="85896" extrusionOk="0">
                  <a:moveTo>
                    <a:pt x="22352" y="1"/>
                  </a:moveTo>
                  <a:cubicBezTo>
                    <a:pt x="22310" y="1"/>
                    <a:pt x="22269" y="1"/>
                    <a:pt x="22227" y="1"/>
                  </a:cubicBezTo>
                  <a:cubicBezTo>
                    <a:pt x="13599" y="1"/>
                    <a:pt x="5440" y="3846"/>
                    <a:pt x="1" y="10551"/>
                  </a:cubicBezTo>
                  <a:cubicBezTo>
                    <a:pt x="2189" y="9560"/>
                    <a:pt x="4211" y="9131"/>
                    <a:pt x="6076" y="9131"/>
                  </a:cubicBezTo>
                  <a:cubicBezTo>
                    <a:pt x="15239" y="9131"/>
                    <a:pt x="20601" y="19499"/>
                    <a:pt x="23212" y="24525"/>
                  </a:cubicBezTo>
                  <a:cubicBezTo>
                    <a:pt x="24103" y="26166"/>
                    <a:pt x="25087" y="28135"/>
                    <a:pt x="25087" y="28135"/>
                  </a:cubicBezTo>
                  <a:lnTo>
                    <a:pt x="37888" y="50455"/>
                  </a:lnTo>
                  <a:lnTo>
                    <a:pt x="31605" y="54534"/>
                  </a:lnTo>
                  <a:cubicBezTo>
                    <a:pt x="27244" y="57301"/>
                    <a:pt x="27572" y="63772"/>
                    <a:pt x="32215" y="66116"/>
                  </a:cubicBezTo>
                  <a:lnTo>
                    <a:pt x="69586" y="85154"/>
                  </a:lnTo>
                  <a:cubicBezTo>
                    <a:pt x="70593" y="85662"/>
                    <a:pt x="71636" y="85895"/>
                    <a:pt x="72648" y="85895"/>
                  </a:cubicBezTo>
                  <a:cubicBezTo>
                    <a:pt x="76301" y="85895"/>
                    <a:pt x="79560" y="82862"/>
                    <a:pt x="79339" y="78824"/>
                  </a:cubicBezTo>
                  <a:lnTo>
                    <a:pt x="77136" y="36951"/>
                  </a:lnTo>
                  <a:cubicBezTo>
                    <a:pt x="76964" y="33137"/>
                    <a:pt x="73821" y="30557"/>
                    <a:pt x="70438" y="30557"/>
                  </a:cubicBezTo>
                  <a:cubicBezTo>
                    <a:pt x="69204" y="30557"/>
                    <a:pt x="67938" y="30900"/>
                    <a:pt x="66773" y="31652"/>
                  </a:cubicBezTo>
                  <a:lnTo>
                    <a:pt x="59833" y="36153"/>
                  </a:lnTo>
                  <a:lnTo>
                    <a:pt x="47735" y="15053"/>
                  </a:lnTo>
                  <a:cubicBezTo>
                    <a:pt x="42504" y="5898"/>
                    <a:pt x="32854" y="1"/>
                    <a:pt x="22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33;p52">
              <a:extLst>
                <a:ext uri="{FF2B5EF4-FFF2-40B4-BE49-F238E27FC236}">
                  <a16:creationId xmlns:a16="http://schemas.microsoft.com/office/drawing/2014/main" id="{025F2AF7-26DF-46CF-90BC-D0BDBF8CD36D}"/>
                </a:ext>
              </a:extLst>
            </p:cNvPr>
            <p:cNvSpPr/>
            <p:nvPr/>
          </p:nvSpPr>
          <p:spPr>
            <a:xfrm>
              <a:off x="6441700" y="3005025"/>
              <a:ext cx="958950" cy="1225200"/>
            </a:xfrm>
            <a:custGeom>
              <a:avLst/>
              <a:gdLst/>
              <a:ahLst/>
              <a:cxnLst/>
              <a:rect l="l" t="t" r="r" b="b"/>
              <a:pathLst>
                <a:path w="38358" h="49008" extrusionOk="0">
                  <a:moveTo>
                    <a:pt x="19455" y="1"/>
                  </a:moveTo>
                  <a:cubicBezTo>
                    <a:pt x="18540" y="1"/>
                    <a:pt x="17611" y="215"/>
                    <a:pt x="16741" y="664"/>
                  </a:cubicBezTo>
                  <a:lnTo>
                    <a:pt x="4033" y="7228"/>
                  </a:lnTo>
                  <a:cubicBezTo>
                    <a:pt x="1126" y="8729"/>
                    <a:pt x="1" y="12292"/>
                    <a:pt x="1501" y="15200"/>
                  </a:cubicBezTo>
                  <a:lnTo>
                    <a:pt x="10317" y="32361"/>
                  </a:lnTo>
                  <a:cubicBezTo>
                    <a:pt x="11282" y="34153"/>
                    <a:pt x="9951" y="36350"/>
                    <a:pt x="7912" y="36350"/>
                  </a:cubicBezTo>
                  <a:cubicBezTo>
                    <a:pt x="7870" y="36350"/>
                    <a:pt x="7827" y="36349"/>
                    <a:pt x="7785" y="36347"/>
                  </a:cubicBezTo>
                  <a:lnTo>
                    <a:pt x="7081" y="36300"/>
                  </a:lnTo>
                  <a:lnTo>
                    <a:pt x="7081" y="36300"/>
                  </a:lnTo>
                  <a:lnTo>
                    <a:pt x="32355" y="49007"/>
                  </a:lnTo>
                  <a:cubicBezTo>
                    <a:pt x="37888" y="40380"/>
                    <a:pt x="38357" y="29407"/>
                    <a:pt x="33574" y="20358"/>
                  </a:cubicBezTo>
                  <a:lnTo>
                    <a:pt x="24712" y="3243"/>
                  </a:lnTo>
                  <a:cubicBezTo>
                    <a:pt x="23661" y="1173"/>
                    <a:pt x="21596" y="1"/>
                    <a:pt x="1945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34;p52">
              <a:extLst>
                <a:ext uri="{FF2B5EF4-FFF2-40B4-BE49-F238E27FC236}">
                  <a16:creationId xmlns:a16="http://schemas.microsoft.com/office/drawing/2014/main" id="{01262162-E343-4452-B2CD-8EDD2811F83D}"/>
                </a:ext>
              </a:extLst>
            </p:cNvPr>
            <p:cNvSpPr/>
            <p:nvPr/>
          </p:nvSpPr>
          <p:spPr>
            <a:xfrm>
              <a:off x="4706775" y="3530150"/>
              <a:ext cx="2688000" cy="1385375"/>
            </a:xfrm>
            <a:custGeom>
              <a:avLst/>
              <a:gdLst/>
              <a:ahLst/>
              <a:cxnLst/>
              <a:rect l="l" t="t" r="r" b="b"/>
              <a:pathLst>
                <a:path w="107520" h="55415" extrusionOk="0">
                  <a:moveTo>
                    <a:pt x="44025" y="1"/>
                  </a:moveTo>
                  <a:cubicBezTo>
                    <a:pt x="42882" y="1"/>
                    <a:pt x="41709" y="297"/>
                    <a:pt x="40607" y="947"/>
                  </a:cubicBezTo>
                  <a:lnTo>
                    <a:pt x="4455" y="22282"/>
                  </a:lnTo>
                  <a:cubicBezTo>
                    <a:pt x="0" y="24908"/>
                    <a:pt x="94" y="31379"/>
                    <a:pt x="4595" y="33911"/>
                  </a:cubicBezTo>
                  <a:lnTo>
                    <a:pt x="41123" y="54542"/>
                  </a:lnTo>
                  <a:cubicBezTo>
                    <a:pt x="42187" y="55141"/>
                    <a:pt x="43312" y="55415"/>
                    <a:pt x="44408" y="55415"/>
                  </a:cubicBezTo>
                  <a:cubicBezTo>
                    <a:pt x="47949" y="55415"/>
                    <a:pt x="51193" y="52561"/>
                    <a:pt x="51158" y="48587"/>
                  </a:cubicBezTo>
                  <a:lnTo>
                    <a:pt x="51064" y="40335"/>
                  </a:lnTo>
                  <a:lnTo>
                    <a:pt x="51064" y="40335"/>
                  </a:lnTo>
                  <a:lnTo>
                    <a:pt x="75400" y="41460"/>
                  </a:lnTo>
                  <a:cubicBezTo>
                    <a:pt x="75857" y="41480"/>
                    <a:pt x="76314" y="41490"/>
                    <a:pt x="76769" y="41490"/>
                  </a:cubicBezTo>
                  <a:cubicBezTo>
                    <a:pt x="86824" y="41490"/>
                    <a:pt x="96369" y="36568"/>
                    <a:pt x="101752" y="27956"/>
                  </a:cubicBezTo>
                  <a:cubicBezTo>
                    <a:pt x="106394" y="20688"/>
                    <a:pt x="107520" y="11732"/>
                    <a:pt x="104800" y="3573"/>
                  </a:cubicBezTo>
                  <a:lnTo>
                    <a:pt x="104800" y="3573"/>
                  </a:lnTo>
                  <a:cubicBezTo>
                    <a:pt x="103312" y="14201"/>
                    <a:pt x="94089" y="15996"/>
                    <a:pt x="86757" y="15996"/>
                  </a:cubicBezTo>
                  <a:cubicBezTo>
                    <a:pt x="84384" y="15996"/>
                    <a:pt x="82209" y="15808"/>
                    <a:pt x="80558" y="15670"/>
                  </a:cubicBezTo>
                  <a:lnTo>
                    <a:pt x="76478" y="15295"/>
                  </a:lnTo>
                  <a:lnTo>
                    <a:pt x="50782" y="14123"/>
                  </a:lnTo>
                  <a:lnTo>
                    <a:pt x="50736" y="6667"/>
                  </a:lnTo>
                  <a:cubicBezTo>
                    <a:pt x="50700" y="2750"/>
                    <a:pt x="47503" y="1"/>
                    <a:pt x="44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235;p52">
            <a:extLst>
              <a:ext uri="{FF2B5EF4-FFF2-40B4-BE49-F238E27FC236}">
                <a16:creationId xmlns:a16="http://schemas.microsoft.com/office/drawing/2014/main" id="{59E6B2EF-CB06-4693-8431-1D39A8304921}"/>
              </a:ext>
            </a:extLst>
          </p:cNvPr>
          <p:cNvGrpSpPr/>
          <p:nvPr/>
        </p:nvGrpSpPr>
        <p:grpSpPr>
          <a:xfrm>
            <a:off x="4618634" y="2317215"/>
            <a:ext cx="1143407" cy="1661113"/>
            <a:chOff x="5001922" y="2321339"/>
            <a:chExt cx="972864" cy="1413353"/>
          </a:xfrm>
        </p:grpSpPr>
        <p:sp>
          <p:nvSpPr>
            <p:cNvPr id="59" name="Google Shape;1236;p52">
              <a:extLst>
                <a:ext uri="{FF2B5EF4-FFF2-40B4-BE49-F238E27FC236}">
                  <a16:creationId xmlns:a16="http://schemas.microsoft.com/office/drawing/2014/main" id="{3F10425D-1870-4506-A4A1-2609D9234737}"/>
                </a:ext>
              </a:extLst>
            </p:cNvPr>
            <p:cNvSpPr/>
            <p:nvPr/>
          </p:nvSpPr>
          <p:spPr>
            <a:xfrm>
              <a:off x="5217898" y="2888293"/>
              <a:ext cx="573997" cy="640147"/>
            </a:xfrm>
            <a:custGeom>
              <a:avLst/>
              <a:gdLst/>
              <a:ahLst/>
              <a:cxnLst/>
              <a:rect l="l" t="t" r="r" b="b"/>
              <a:pathLst>
                <a:path w="31871" h="35544" extrusionOk="0">
                  <a:moveTo>
                    <a:pt x="324" y="1"/>
                  </a:moveTo>
                  <a:lnTo>
                    <a:pt x="0" y="35220"/>
                  </a:lnTo>
                  <a:lnTo>
                    <a:pt x="31438" y="35544"/>
                  </a:lnTo>
                  <a:lnTo>
                    <a:pt x="31870" y="21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37;p52">
              <a:extLst>
                <a:ext uri="{FF2B5EF4-FFF2-40B4-BE49-F238E27FC236}">
                  <a16:creationId xmlns:a16="http://schemas.microsoft.com/office/drawing/2014/main" id="{E883D16F-DC34-4708-9DFD-8610F01887B6}"/>
                </a:ext>
              </a:extLst>
            </p:cNvPr>
            <p:cNvSpPr/>
            <p:nvPr/>
          </p:nvSpPr>
          <p:spPr>
            <a:xfrm>
              <a:off x="5001922" y="2705402"/>
              <a:ext cx="967029" cy="1029290"/>
            </a:xfrm>
            <a:custGeom>
              <a:avLst/>
              <a:gdLst/>
              <a:ahLst/>
              <a:cxnLst/>
              <a:rect l="l" t="t" r="r" b="b"/>
              <a:pathLst>
                <a:path w="53694" h="57151" extrusionOk="0">
                  <a:moveTo>
                    <a:pt x="26793" y="12019"/>
                  </a:moveTo>
                  <a:cubicBezTo>
                    <a:pt x="27981" y="12019"/>
                    <a:pt x="29170" y="12803"/>
                    <a:pt x="29278" y="14369"/>
                  </a:cubicBezTo>
                  <a:lnTo>
                    <a:pt x="28954" y="42890"/>
                  </a:lnTo>
                  <a:cubicBezTo>
                    <a:pt x="28846" y="44456"/>
                    <a:pt x="27630" y="45240"/>
                    <a:pt x="26415" y="45240"/>
                  </a:cubicBezTo>
                  <a:cubicBezTo>
                    <a:pt x="25199" y="45240"/>
                    <a:pt x="23984" y="44456"/>
                    <a:pt x="23876" y="42890"/>
                  </a:cubicBezTo>
                  <a:lnTo>
                    <a:pt x="24308" y="14369"/>
                  </a:lnTo>
                  <a:cubicBezTo>
                    <a:pt x="24416" y="12803"/>
                    <a:pt x="25605" y="12019"/>
                    <a:pt x="26793" y="12019"/>
                  </a:cubicBezTo>
                  <a:close/>
                  <a:moveTo>
                    <a:pt x="38623" y="12127"/>
                  </a:moveTo>
                  <a:cubicBezTo>
                    <a:pt x="39838" y="12127"/>
                    <a:pt x="41053" y="12911"/>
                    <a:pt x="41161" y="14477"/>
                  </a:cubicBezTo>
                  <a:lnTo>
                    <a:pt x="40837" y="42998"/>
                  </a:lnTo>
                  <a:cubicBezTo>
                    <a:pt x="40729" y="44564"/>
                    <a:pt x="39514" y="45348"/>
                    <a:pt x="38299" y="45348"/>
                  </a:cubicBezTo>
                  <a:cubicBezTo>
                    <a:pt x="37083" y="45348"/>
                    <a:pt x="35868" y="44564"/>
                    <a:pt x="35760" y="42998"/>
                  </a:cubicBezTo>
                  <a:lnTo>
                    <a:pt x="36084" y="14477"/>
                  </a:lnTo>
                  <a:cubicBezTo>
                    <a:pt x="36192" y="12911"/>
                    <a:pt x="37407" y="12127"/>
                    <a:pt x="38623" y="12127"/>
                  </a:cubicBezTo>
                  <a:close/>
                  <a:moveTo>
                    <a:pt x="14855" y="12019"/>
                  </a:moveTo>
                  <a:cubicBezTo>
                    <a:pt x="16071" y="12019"/>
                    <a:pt x="17286" y="12803"/>
                    <a:pt x="17394" y="14369"/>
                  </a:cubicBezTo>
                  <a:lnTo>
                    <a:pt x="17070" y="42890"/>
                  </a:lnTo>
                  <a:cubicBezTo>
                    <a:pt x="17070" y="44564"/>
                    <a:pt x="15800" y="45402"/>
                    <a:pt x="14531" y="45402"/>
                  </a:cubicBezTo>
                  <a:cubicBezTo>
                    <a:pt x="13262" y="45402"/>
                    <a:pt x="11992" y="44564"/>
                    <a:pt x="11992" y="42890"/>
                  </a:cubicBezTo>
                  <a:lnTo>
                    <a:pt x="12316" y="14369"/>
                  </a:lnTo>
                  <a:cubicBezTo>
                    <a:pt x="12424" y="12803"/>
                    <a:pt x="13640" y="12019"/>
                    <a:pt x="14855" y="12019"/>
                  </a:cubicBezTo>
                  <a:close/>
                  <a:moveTo>
                    <a:pt x="1621" y="1"/>
                  </a:moveTo>
                  <a:cubicBezTo>
                    <a:pt x="649" y="1"/>
                    <a:pt x="1" y="757"/>
                    <a:pt x="109" y="1621"/>
                  </a:cubicBezTo>
                  <a:cubicBezTo>
                    <a:pt x="109" y="1945"/>
                    <a:pt x="4106" y="40297"/>
                    <a:pt x="4430" y="45267"/>
                  </a:cubicBezTo>
                  <a:cubicBezTo>
                    <a:pt x="4970" y="53585"/>
                    <a:pt x="11992" y="56502"/>
                    <a:pt x="15665" y="56934"/>
                  </a:cubicBezTo>
                  <a:lnTo>
                    <a:pt x="15773" y="56934"/>
                  </a:lnTo>
                  <a:lnTo>
                    <a:pt x="36840" y="57150"/>
                  </a:lnTo>
                  <a:lnTo>
                    <a:pt x="36948" y="57150"/>
                  </a:lnTo>
                  <a:cubicBezTo>
                    <a:pt x="40621" y="56826"/>
                    <a:pt x="47752" y="53909"/>
                    <a:pt x="48400" y="45699"/>
                  </a:cubicBezTo>
                  <a:cubicBezTo>
                    <a:pt x="48832" y="40729"/>
                    <a:pt x="53585" y="2485"/>
                    <a:pt x="53585" y="2161"/>
                  </a:cubicBezTo>
                  <a:cubicBezTo>
                    <a:pt x="53693" y="1729"/>
                    <a:pt x="53477" y="1297"/>
                    <a:pt x="53261" y="973"/>
                  </a:cubicBezTo>
                  <a:cubicBezTo>
                    <a:pt x="52937" y="649"/>
                    <a:pt x="52613" y="433"/>
                    <a:pt x="52181" y="433"/>
                  </a:cubicBezTo>
                  <a:lnTo>
                    <a:pt x="16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38;p52">
              <a:extLst>
                <a:ext uri="{FF2B5EF4-FFF2-40B4-BE49-F238E27FC236}">
                  <a16:creationId xmlns:a16="http://schemas.microsoft.com/office/drawing/2014/main" id="{79E90CDE-D0D9-4BBC-B164-2B5FDDC80459}"/>
                </a:ext>
              </a:extLst>
            </p:cNvPr>
            <p:cNvSpPr/>
            <p:nvPr/>
          </p:nvSpPr>
          <p:spPr>
            <a:xfrm>
              <a:off x="5040841" y="2345454"/>
              <a:ext cx="928109" cy="311321"/>
            </a:xfrm>
            <a:custGeom>
              <a:avLst/>
              <a:gdLst/>
              <a:ahLst/>
              <a:cxnLst/>
              <a:rect l="l" t="t" r="r" b="b"/>
              <a:pathLst>
                <a:path w="51533" h="17286" extrusionOk="0">
                  <a:moveTo>
                    <a:pt x="21175" y="0"/>
                  </a:moveTo>
                  <a:lnTo>
                    <a:pt x="20527" y="2917"/>
                  </a:lnTo>
                  <a:lnTo>
                    <a:pt x="14261" y="1513"/>
                  </a:lnTo>
                  <a:cubicBezTo>
                    <a:pt x="14261" y="1513"/>
                    <a:pt x="12102" y="1052"/>
                    <a:pt x="9455" y="1052"/>
                  </a:cubicBezTo>
                  <a:cubicBezTo>
                    <a:pt x="5696" y="1052"/>
                    <a:pt x="951" y="1982"/>
                    <a:pt x="0" y="6482"/>
                  </a:cubicBezTo>
                  <a:lnTo>
                    <a:pt x="21391" y="11128"/>
                  </a:lnTo>
                  <a:lnTo>
                    <a:pt x="28521" y="12748"/>
                  </a:lnTo>
                  <a:lnTo>
                    <a:pt x="49804" y="17286"/>
                  </a:lnTo>
                  <a:cubicBezTo>
                    <a:pt x="51532" y="9615"/>
                    <a:pt x="38892" y="6915"/>
                    <a:pt x="38892" y="6915"/>
                  </a:cubicBezTo>
                  <a:lnTo>
                    <a:pt x="32735" y="5618"/>
                  </a:lnTo>
                  <a:lnTo>
                    <a:pt x="33383" y="2701"/>
                  </a:lnTo>
                  <a:lnTo>
                    <a:pt x="211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39;p52">
              <a:extLst>
                <a:ext uri="{FF2B5EF4-FFF2-40B4-BE49-F238E27FC236}">
                  <a16:creationId xmlns:a16="http://schemas.microsoft.com/office/drawing/2014/main" id="{612F6A52-49AD-47C4-94FD-956A7C5652FE}"/>
                </a:ext>
              </a:extLst>
            </p:cNvPr>
            <p:cNvSpPr/>
            <p:nvPr/>
          </p:nvSpPr>
          <p:spPr>
            <a:xfrm>
              <a:off x="5011647" y="2321339"/>
              <a:ext cx="963139" cy="362685"/>
            </a:xfrm>
            <a:custGeom>
              <a:avLst/>
              <a:gdLst/>
              <a:ahLst/>
              <a:cxnLst/>
              <a:rect l="l" t="t" r="r" b="b"/>
              <a:pathLst>
                <a:path w="53478" h="20138" extrusionOk="0">
                  <a:moveTo>
                    <a:pt x="23876" y="3068"/>
                  </a:moveTo>
                  <a:lnTo>
                    <a:pt x="33275" y="5121"/>
                  </a:lnTo>
                  <a:lnTo>
                    <a:pt x="32951" y="6525"/>
                  </a:lnTo>
                  <a:cubicBezTo>
                    <a:pt x="32735" y="7281"/>
                    <a:pt x="33275" y="8146"/>
                    <a:pt x="34031" y="8254"/>
                  </a:cubicBezTo>
                  <a:lnTo>
                    <a:pt x="40189" y="9658"/>
                  </a:lnTo>
                  <a:cubicBezTo>
                    <a:pt x="40405" y="9658"/>
                    <a:pt x="49588" y="11711"/>
                    <a:pt x="50128" y="16788"/>
                  </a:cubicBezTo>
                  <a:lnTo>
                    <a:pt x="3566" y="6849"/>
                  </a:lnTo>
                  <a:cubicBezTo>
                    <a:pt x="4946" y="4549"/>
                    <a:pt x="8225" y="3993"/>
                    <a:pt x="11005" y="3993"/>
                  </a:cubicBezTo>
                  <a:cubicBezTo>
                    <a:pt x="13448" y="3993"/>
                    <a:pt x="15507" y="4422"/>
                    <a:pt x="15558" y="4472"/>
                  </a:cubicBezTo>
                  <a:lnTo>
                    <a:pt x="21824" y="5769"/>
                  </a:lnTo>
                  <a:cubicBezTo>
                    <a:pt x="21910" y="5798"/>
                    <a:pt x="22005" y="5811"/>
                    <a:pt x="22103" y="5811"/>
                  </a:cubicBezTo>
                  <a:cubicBezTo>
                    <a:pt x="22371" y="5811"/>
                    <a:pt x="22667" y="5711"/>
                    <a:pt x="22904" y="5553"/>
                  </a:cubicBezTo>
                  <a:cubicBezTo>
                    <a:pt x="23228" y="5337"/>
                    <a:pt x="23444" y="5013"/>
                    <a:pt x="23552" y="4688"/>
                  </a:cubicBezTo>
                  <a:lnTo>
                    <a:pt x="23876" y="3068"/>
                  </a:lnTo>
                  <a:close/>
                  <a:moveTo>
                    <a:pt x="22732" y="1"/>
                  </a:moveTo>
                  <a:cubicBezTo>
                    <a:pt x="22464" y="1"/>
                    <a:pt x="22169" y="101"/>
                    <a:pt x="21932" y="259"/>
                  </a:cubicBezTo>
                  <a:cubicBezTo>
                    <a:pt x="21607" y="475"/>
                    <a:pt x="21391" y="799"/>
                    <a:pt x="21283" y="1123"/>
                  </a:cubicBezTo>
                  <a:lnTo>
                    <a:pt x="20959" y="2636"/>
                  </a:lnTo>
                  <a:lnTo>
                    <a:pt x="16206" y="1555"/>
                  </a:lnTo>
                  <a:cubicBezTo>
                    <a:pt x="14473" y="1225"/>
                    <a:pt x="12676" y="1084"/>
                    <a:pt x="10914" y="1084"/>
                  </a:cubicBezTo>
                  <a:cubicBezTo>
                    <a:pt x="10369" y="1084"/>
                    <a:pt x="9827" y="1098"/>
                    <a:pt x="9292" y="1123"/>
                  </a:cubicBezTo>
                  <a:cubicBezTo>
                    <a:pt x="2810" y="1664"/>
                    <a:pt x="757" y="5013"/>
                    <a:pt x="217" y="7713"/>
                  </a:cubicBezTo>
                  <a:cubicBezTo>
                    <a:pt x="1" y="8470"/>
                    <a:pt x="541" y="9226"/>
                    <a:pt x="1297" y="9442"/>
                  </a:cubicBezTo>
                  <a:lnTo>
                    <a:pt x="51209" y="20137"/>
                  </a:lnTo>
                  <a:lnTo>
                    <a:pt x="51425" y="20137"/>
                  </a:lnTo>
                  <a:cubicBezTo>
                    <a:pt x="52181" y="20137"/>
                    <a:pt x="52721" y="19705"/>
                    <a:pt x="52937" y="18949"/>
                  </a:cubicBezTo>
                  <a:cubicBezTo>
                    <a:pt x="53478" y="16356"/>
                    <a:pt x="52937" y="12467"/>
                    <a:pt x="47320" y="9334"/>
                  </a:cubicBezTo>
                  <a:cubicBezTo>
                    <a:pt x="45267" y="8146"/>
                    <a:pt x="43106" y="7389"/>
                    <a:pt x="40838" y="6849"/>
                  </a:cubicBezTo>
                  <a:lnTo>
                    <a:pt x="36084" y="5877"/>
                  </a:lnTo>
                  <a:lnTo>
                    <a:pt x="36408" y="4364"/>
                  </a:lnTo>
                  <a:cubicBezTo>
                    <a:pt x="36516" y="4040"/>
                    <a:pt x="36408" y="3608"/>
                    <a:pt x="36192" y="3284"/>
                  </a:cubicBezTo>
                  <a:cubicBezTo>
                    <a:pt x="35976" y="2960"/>
                    <a:pt x="35652" y="2744"/>
                    <a:pt x="35328" y="2636"/>
                  </a:cubicBezTo>
                  <a:lnTo>
                    <a:pt x="23012" y="43"/>
                  </a:lnTo>
                  <a:cubicBezTo>
                    <a:pt x="22925" y="14"/>
                    <a:pt x="22830" y="1"/>
                    <a:pt x="22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240;p52">
            <a:extLst>
              <a:ext uri="{FF2B5EF4-FFF2-40B4-BE49-F238E27FC236}">
                <a16:creationId xmlns:a16="http://schemas.microsoft.com/office/drawing/2014/main" id="{00FF3C9E-12BA-408A-97FF-5170686B423D}"/>
              </a:ext>
            </a:extLst>
          </p:cNvPr>
          <p:cNvGrpSpPr/>
          <p:nvPr/>
        </p:nvGrpSpPr>
        <p:grpSpPr>
          <a:xfrm>
            <a:off x="6144762" y="2317180"/>
            <a:ext cx="2210313" cy="1661332"/>
            <a:chOff x="6301650" y="2088505"/>
            <a:chExt cx="2210313" cy="1661332"/>
          </a:xfrm>
        </p:grpSpPr>
        <p:sp>
          <p:nvSpPr>
            <p:cNvPr id="64" name="Google Shape;1241;p52">
              <a:extLst>
                <a:ext uri="{FF2B5EF4-FFF2-40B4-BE49-F238E27FC236}">
                  <a16:creationId xmlns:a16="http://schemas.microsoft.com/office/drawing/2014/main" id="{1CDF93FE-8CEA-406B-9C13-A65EA0AAD1FD}"/>
                </a:ext>
              </a:extLst>
            </p:cNvPr>
            <p:cNvSpPr/>
            <p:nvPr/>
          </p:nvSpPr>
          <p:spPr>
            <a:xfrm>
              <a:off x="6676149" y="2994534"/>
              <a:ext cx="92481" cy="742102"/>
            </a:xfrm>
            <a:custGeom>
              <a:avLst/>
              <a:gdLst/>
              <a:ahLst/>
              <a:cxnLst/>
              <a:rect l="l" t="t" r="r" b="b"/>
              <a:pathLst>
                <a:path w="5135" h="41205" extrusionOk="0">
                  <a:moveTo>
                    <a:pt x="1418" y="0"/>
                  </a:moveTo>
                  <a:cubicBezTo>
                    <a:pt x="711" y="0"/>
                    <a:pt x="0" y="488"/>
                    <a:pt x="57" y="1448"/>
                  </a:cubicBezTo>
                  <a:lnTo>
                    <a:pt x="2326" y="39908"/>
                  </a:lnTo>
                  <a:cubicBezTo>
                    <a:pt x="2326" y="40556"/>
                    <a:pt x="2866" y="41096"/>
                    <a:pt x="3514" y="41204"/>
                  </a:cubicBezTo>
                  <a:lnTo>
                    <a:pt x="3730" y="41204"/>
                  </a:lnTo>
                  <a:cubicBezTo>
                    <a:pt x="4486" y="41204"/>
                    <a:pt x="5134" y="40556"/>
                    <a:pt x="5026" y="39800"/>
                  </a:cubicBezTo>
                  <a:lnTo>
                    <a:pt x="2758" y="1232"/>
                  </a:lnTo>
                  <a:cubicBezTo>
                    <a:pt x="2706" y="407"/>
                    <a:pt x="2064" y="0"/>
                    <a:pt x="1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42;p52">
              <a:extLst>
                <a:ext uri="{FF2B5EF4-FFF2-40B4-BE49-F238E27FC236}">
                  <a16:creationId xmlns:a16="http://schemas.microsoft.com/office/drawing/2014/main" id="{3E288FA0-63B9-4DAE-9488-F279E91E7DA6}"/>
                </a:ext>
              </a:extLst>
            </p:cNvPr>
            <p:cNvSpPr/>
            <p:nvPr/>
          </p:nvSpPr>
          <p:spPr>
            <a:xfrm>
              <a:off x="6433951" y="3118245"/>
              <a:ext cx="621543" cy="493870"/>
            </a:xfrm>
            <a:custGeom>
              <a:avLst/>
              <a:gdLst/>
              <a:ahLst/>
              <a:cxnLst/>
              <a:rect l="l" t="t" r="r" b="b"/>
              <a:pathLst>
                <a:path w="34511" h="27422" extrusionOk="0">
                  <a:moveTo>
                    <a:pt x="32594" y="1"/>
                  </a:moveTo>
                  <a:cubicBezTo>
                    <a:pt x="32325" y="1"/>
                    <a:pt x="32040" y="92"/>
                    <a:pt x="31763" y="305"/>
                  </a:cubicBezTo>
                  <a:lnTo>
                    <a:pt x="649" y="24936"/>
                  </a:lnTo>
                  <a:cubicBezTo>
                    <a:pt x="109" y="25477"/>
                    <a:pt x="1" y="26233"/>
                    <a:pt x="433" y="26881"/>
                  </a:cubicBezTo>
                  <a:cubicBezTo>
                    <a:pt x="649" y="27097"/>
                    <a:pt x="973" y="27313"/>
                    <a:pt x="1297" y="27421"/>
                  </a:cubicBezTo>
                  <a:cubicBezTo>
                    <a:pt x="1621" y="27421"/>
                    <a:pt x="2053" y="27313"/>
                    <a:pt x="2377" y="27097"/>
                  </a:cubicBezTo>
                  <a:lnTo>
                    <a:pt x="33383" y="2465"/>
                  </a:lnTo>
                  <a:cubicBezTo>
                    <a:pt x="34511" y="1511"/>
                    <a:pt x="33689" y="1"/>
                    <a:pt x="32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43;p52">
              <a:extLst>
                <a:ext uri="{FF2B5EF4-FFF2-40B4-BE49-F238E27FC236}">
                  <a16:creationId xmlns:a16="http://schemas.microsoft.com/office/drawing/2014/main" id="{C647A0EE-43F8-4C07-99D8-532CB52C405E}"/>
                </a:ext>
              </a:extLst>
            </p:cNvPr>
            <p:cNvSpPr/>
            <p:nvPr/>
          </p:nvSpPr>
          <p:spPr>
            <a:xfrm>
              <a:off x="6388025" y="3153527"/>
              <a:ext cx="671233" cy="433591"/>
            </a:xfrm>
            <a:custGeom>
              <a:avLst/>
              <a:gdLst/>
              <a:ahLst/>
              <a:cxnLst/>
              <a:rect l="l" t="t" r="r" b="b"/>
              <a:pathLst>
                <a:path w="37270" h="24075" extrusionOk="0">
                  <a:moveTo>
                    <a:pt x="2058" y="1"/>
                  </a:moveTo>
                  <a:cubicBezTo>
                    <a:pt x="1047" y="1"/>
                    <a:pt x="1" y="2022"/>
                    <a:pt x="1254" y="2559"/>
                  </a:cubicBezTo>
                  <a:lnTo>
                    <a:pt x="34637" y="23842"/>
                  </a:lnTo>
                  <a:cubicBezTo>
                    <a:pt x="34853" y="23842"/>
                    <a:pt x="34961" y="23950"/>
                    <a:pt x="35177" y="23950"/>
                  </a:cubicBezTo>
                  <a:lnTo>
                    <a:pt x="35177" y="24058"/>
                  </a:lnTo>
                  <a:cubicBezTo>
                    <a:pt x="35250" y="24069"/>
                    <a:pt x="35321" y="24074"/>
                    <a:pt x="35391" y="24074"/>
                  </a:cubicBezTo>
                  <a:cubicBezTo>
                    <a:pt x="36655" y="24074"/>
                    <a:pt x="37270" y="22290"/>
                    <a:pt x="36041" y="21573"/>
                  </a:cubicBezTo>
                  <a:lnTo>
                    <a:pt x="2659" y="290"/>
                  </a:lnTo>
                  <a:cubicBezTo>
                    <a:pt x="2474" y="87"/>
                    <a:pt x="2266" y="1"/>
                    <a:pt x="2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44;p52">
              <a:extLst>
                <a:ext uri="{FF2B5EF4-FFF2-40B4-BE49-F238E27FC236}">
                  <a16:creationId xmlns:a16="http://schemas.microsoft.com/office/drawing/2014/main" id="{F933CD76-7BB8-4687-9F7B-C3FD284448AE}"/>
                </a:ext>
              </a:extLst>
            </p:cNvPr>
            <p:cNvSpPr/>
            <p:nvPr/>
          </p:nvSpPr>
          <p:spPr>
            <a:xfrm>
              <a:off x="6301650" y="2965124"/>
              <a:ext cx="858068" cy="784714"/>
            </a:xfrm>
            <a:custGeom>
              <a:avLst/>
              <a:gdLst/>
              <a:ahLst/>
              <a:cxnLst/>
              <a:rect l="l" t="t" r="r" b="b"/>
              <a:pathLst>
                <a:path w="47644" h="43571" extrusionOk="0">
                  <a:moveTo>
                    <a:pt x="23935" y="3802"/>
                  </a:moveTo>
                  <a:cubicBezTo>
                    <a:pt x="24914" y="3802"/>
                    <a:pt x="25905" y="3884"/>
                    <a:pt x="26901" y="4053"/>
                  </a:cubicBezTo>
                  <a:lnTo>
                    <a:pt x="26901" y="4161"/>
                  </a:lnTo>
                  <a:cubicBezTo>
                    <a:pt x="27333" y="4161"/>
                    <a:pt x="27873" y="4269"/>
                    <a:pt x="28305" y="4377"/>
                  </a:cubicBezTo>
                  <a:cubicBezTo>
                    <a:pt x="37596" y="6754"/>
                    <a:pt x="43322" y="16153"/>
                    <a:pt x="41161" y="25552"/>
                  </a:cubicBezTo>
                  <a:cubicBezTo>
                    <a:pt x="39280" y="33733"/>
                    <a:pt x="31997" y="39213"/>
                    <a:pt x="23943" y="39213"/>
                  </a:cubicBezTo>
                  <a:cubicBezTo>
                    <a:pt x="22744" y="39213"/>
                    <a:pt x="21528" y="39092"/>
                    <a:pt x="20311" y="38840"/>
                  </a:cubicBezTo>
                  <a:cubicBezTo>
                    <a:pt x="10912" y="36895"/>
                    <a:pt x="4754" y="27713"/>
                    <a:pt x="6590" y="18206"/>
                  </a:cubicBezTo>
                  <a:cubicBezTo>
                    <a:pt x="8138" y="9791"/>
                    <a:pt x="15573" y="3802"/>
                    <a:pt x="23935" y="3802"/>
                  </a:cubicBezTo>
                  <a:close/>
                  <a:moveTo>
                    <a:pt x="23909" y="0"/>
                  </a:moveTo>
                  <a:cubicBezTo>
                    <a:pt x="13969" y="0"/>
                    <a:pt x="5044" y="6775"/>
                    <a:pt x="2701" y="16801"/>
                  </a:cubicBezTo>
                  <a:cubicBezTo>
                    <a:pt x="0" y="28361"/>
                    <a:pt x="7130" y="39920"/>
                    <a:pt x="18582" y="42837"/>
                  </a:cubicBezTo>
                  <a:cubicBezTo>
                    <a:pt x="19122" y="43053"/>
                    <a:pt x="19770" y="43161"/>
                    <a:pt x="20311" y="43269"/>
                  </a:cubicBezTo>
                  <a:cubicBezTo>
                    <a:pt x="21528" y="43472"/>
                    <a:pt x="22740" y="43571"/>
                    <a:pt x="23938" y="43571"/>
                  </a:cubicBezTo>
                  <a:cubicBezTo>
                    <a:pt x="34223" y="43571"/>
                    <a:pt x="43439" y="36327"/>
                    <a:pt x="45375" y="25876"/>
                  </a:cubicBezTo>
                  <a:cubicBezTo>
                    <a:pt x="47643" y="14208"/>
                    <a:pt x="40081" y="2865"/>
                    <a:pt x="28521" y="488"/>
                  </a:cubicBezTo>
                  <a:cubicBezTo>
                    <a:pt x="26973" y="159"/>
                    <a:pt x="25429" y="0"/>
                    <a:pt x="23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45;p52">
              <a:extLst>
                <a:ext uri="{FF2B5EF4-FFF2-40B4-BE49-F238E27FC236}">
                  <a16:creationId xmlns:a16="http://schemas.microsoft.com/office/drawing/2014/main" id="{8ACB1087-C832-4B97-A140-BE5A633E79AA}"/>
                </a:ext>
              </a:extLst>
            </p:cNvPr>
            <p:cNvSpPr/>
            <p:nvPr/>
          </p:nvSpPr>
          <p:spPr>
            <a:xfrm>
              <a:off x="6686883" y="2088505"/>
              <a:ext cx="869757" cy="1323447"/>
            </a:xfrm>
            <a:custGeom>
              <a:avLst/>
              <a:gdLst/>
              <a:ahLst/>
              <a:cxnLst/>
              <a:rect l="l" t="t" r="r" b="b"/>
              <a:pathLst>
                <a:path w="48293" h="73484" extrusionOk="0">
                  <a:moveTo>
                    <a:pt x="43107" y="4112"/>
                  </a:moveTo>
                  <a:lnTo>
                    <a:pt x="43431" y="4220"/>
                  </a:lnTo>
                  <a:cubicBezTo>
                    <a:pt x="42674" y="4760"/>
                    <a:pt x="41810" y="5193"/>
                    <a:pt x="40946" y="5517"/>
                  </a:cubicBezTo>
                  <a:cubicBezTo>
                    <a:pt x="38893" y="6273"/>
                    <a:pt x="36841" y="7029"/>
                    <a:pt x="34680" y="7461"/>
                  </a:cubicBezTo>
                  <a:cubicBezTo>
                    <a:pt x="36733" y="5409"/>
                    <a:pt x="39541" y="4220"/>
                    <a:pt x="42458" y="4112"/>
                  </a:cubicBezTo>
                  <a:close/>
                  <a:moveTo>
                    <a:pt x="42053" y="0"/>
                  </a:moveTo>
                  <a:cubicBezTo>
                    <a:pt x="35573" y="0"/>
                    <a:pt x="31058" y="5040"/>
                    <a:pt x="28306" y="8110"/>
                  </a:cubicBezTo>
                  <a:lnTo>
                    <a:pt x="27550" y="8974"/>
                  </a:lnTo>
                  <a:cubicBezTo>
                    <a:pt x="26793" y="9838"/>
                    <a:pt x="26253" y="10702"/>
                    <a:pt x="25713" y="11783"/>
                  </a:cubicBezTo>
                  <a:cubicBezTo>
                    <a:pt x="21500" y="19453"/>
                    <a:pt x="1297" y="68500"/>
                    <a:pt x="433" y="70553"/>
                  </a:cubicBezTo>
                  <a:cubicBezTo>
                    <a:pt x="1" y="71633"/>
                    <a:pt x="433" y="72930"/>
                    <a:pt x="1513" y="73254"/>
                  </a:cubicBezTo>
                  <a:cubicBezTo>
                    <a:pt x="1621" y="73362"/>
                    <a:pt x="1838" y="73362"/>
                    <a:pt x="1946" y="73470"/>
                  </a:cubicBezTo>
                  <a:cubicBezTo>
                    <a:pt x="2028" y="73479"/>
                    <a:pt x="2110" y="73483"/>
                    <a:pt x="2191" y="73483"/>
                  </a:cubicBezTo>
                  <a:cubicBezTo>
                    <a:pt x="3061" y="73483"/>
                    <a:pt x="3810" y="72964"/>
                    <a:pt x="4106" y="72173"/>
                  </a:cubicBezTo>
                  <a:cubicBezTo>
                    <a:pt x="4322" y="71633"/>
                    <a:pt x="24741" y="22370"/>
                    <a:pt x="29170" y="14051"/>
                  </a:cubicBezTo>
                  <a:cubicBezTo>
                    <a:pt x="31007" y="12647"/>
                    <a:pt x="33167" y="11783"/>
                    <a:pt x="35544" y="11351"/>
                  </a:cubicBezTo>
                  <a:cubicBezTo>
                    <a:pt x="37921" y="10810"/>
                    <a:pt x="40190" y="10162"/>
                    <a:pt x="42458" y="9190"/>
                  </a:cubicBezTo>
                  <a:cubicBezTo>
                    <a:pt x="46564" y="7569"/>
                    <a:pt x="48292" y="5625"/>
                    <a:pt x="47860" y="3356"/>
                  </a:cubicBezTo>
                  <a:cubicBezTo>
                    <a:pt x="47536" y="1303"/>
                    <a:pt x="45375" y="7"/>
                    <a:pt x="42458" y="7"/>
                  </a:cubicBezTo>
                  <a:cubicBezTo>
                    <a:pt x="42322" y="3"/>
                    <a:pt x="42187" y="0"/>
                    <a:pt x="42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46;p52">
              <a:extLst>
                <a:ext uri="{FF2B5EF4-FFF2-40B4-BE49-F238E27FC236}">
                  <a16:creationId xmlns:a16="http://schemas.microsoft.com/office/drawing/2014/main" id="{4E125E19-BE14-4D8B-80CC-65479E176B1C}"/>
                </a:ext>
              </a:extLst>
            </p:cNvPr>
            <p:cNvSpPr/>
            <p:nvPr/>
          </p:nvSpPr>
          <p:spPr>
            <a:xfrm>
              <a:off x="6980699" y="2606167"/>
              <a:ext cx="922274" cy="609026"/>
            </a:xfrm>
            <a:custGeom>
              <a:avLst/>
              <a:gdLst/>
              <a:ahLst/>
              <a:cxnLst/>
              <a:rect l="l" t="t" r="r" b="b"/>
              <a:pathLst>
                <a:path w="51209" h="33816" extrusionOk="0">
                  <a:moveTo>
                    <a:pt x="45158" y="4214"/>
                  </a:moveTo>
                  <a:lnTo>
                    <a:pt x="28089" y="28522"/>
                  </a:lnTo>
                  <a:lnTo>
                    <a:pt x="7130" y="4862"/>
                  </a:lnTo>
                  <a:lnTo>
                    <a:pt x="45158" y="4214"/>
                  </a:lnTo>
                  <a:close/>
                  <a:moveTo>
                    <a:pt x="49048" y="1"/>
                  </a:moveTo>
                  <a:lnTo>
                    <a:pt x="2701" y="865"/>
                  </a:lnTo>
                  <a:cubicBezTo>
                    <a:pt x="972" y="865"/>
                    <a:pt x="0" y="2918"/>
                    <a:pt x="1189" y="4214"/>
                  </a:cubicBezTo>
                  <a:lnTo>
                    <a:pt x="26793" y="33167"/>
                  </a:lnTo>
                  <a:cubicBezTo>
                    <a:pt x="27117" y="33491"/>
                    <a:pt x="27441" y="33707"/>
                    <a:pt x="27981" y="33815"/>
                  </a:cubicBezTo>
                  <a:lnTo>
                    <a:pt x="28413" y="33815"/>
                  </a:lnTo>
                  <a:cubicBezTo>
                    <a:pt x="29061" y="33815"/>
                    <a:pt x="29601" y="33491"/>
                    <a:pt x="29926" y="32951"/>
                  </a:cubicBezTo>
                  <a:lnTo>
                    <a:pt x="50668" y="3242"/>
                  </a:lnTo>
                  <a:cubicBezTo>
                    <a:pt x="51100" y="2594"/>
                    <a:pt x="51208" y="1837"/>
                    <a:pt x="50884" y="1081"/>
                  </a:cubicBezTo>
                  <a:cubicBezTo>
                    <a:pt x="50452" y="433"/>
                    <a:pt x="49804" y="1"/>
                    <a:pt x="49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47;p52">
              <a:extLst>
                <a:ext uri="{FF2B5EF4-FFF2-40B4-BE49-F238E27FC236}">
                  <a16:creationId xmlns:a16="http://schemas.microsoft.com/office/drawing/2014/main" id="{9D747438-2BE6-4769-B950-7D0B513DB58D}"/>
                </a:ext>
              </a:extLst>
            </p:cNvPr>
            <p:cNvSpPr/>
            <p:nvPr/>
          </p:nvSpPr>
          <p:spPr>
            <a:xfrm>
              <a:off x="7801991" y="2520853"/>
              <a:ext cx="324738" cy="865561"/>
            </a:xfrm>
            <a:custGeom>
              <a:avLst/>
              <a:gdLst/>
              <a:ahLst/>
              <a:cxnLst/>
              <a:rect l="l" t="t" r="r" b="b"/>
              <a:pathLst>
                <a:path w="18031" h="48060" extrusionOk="0">
                  <a:moveTo>
                    <a:pt x="2541" y="1"/>
                  </a:moveTo>
                  <a:cubicBezTo>
                    <a:pt x="1288" y="1"/>
                    <a:pt x="1" y="1101"/>
                    <a:pt x="529" y="2685"/>
                  </a:cubicBezTo>
                  <a:lnTo>
                    <a:pt x="13817" y="46655"/>
                  </a:lnTo>
                  <a:cubicBezTo>
                    <a:pt x="14033" y="47411"/>
                    <a:pt x="14681" y="47951"/>
                    <a:pt x="15437" y="48059"/>
                  </a:cubicBezTo>
                  <a:lnTo>
                    <a:pt x="16410" y="48059"/>
                  </a:lnTo>
                  <a:cubicBezTo>
                    <a:pt x="17490" y="47735"/>
                    <a:pt x="18030" y="46547"/>
                    <a:pt x="17706" y="45467"/>
                  </a:cubicBezTo>
                  <a:lnTo>
                    <a:pt x="4418" y="1497"/>
                  </a:lnTo>
                  <a:cubicBezTo>
                    <a:pt x="4124" y="446"/>
                    <a:pt x="3339" y="1"/>
                    <a:pt x="2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48;p52">
              <a:extLst>
                <a:ext uri="{FF2B5EF4-FFF2-40B4-BE49-F238E27FC236}">
                  <a16:creationId xmlns:a16="http://schemas.microsoft.com/office/drawing/2014/main" id="{85017C83-471D-4A36-859F-2121464BC13A}"/>
                </a:ext>
              </a:extLst>
            </p:cNvPr>
            <p:cNvSpPr/>
            <p:nvPr/>
          </p:nvSpPr>
          <p:spPr>
            <a:xfrm>
              <a:off x="7302627" y="3020091"/>
              <a:ext cx="359083" cy="302928"/>
            </a:xfrm>
            <a:custGeom>
              <a:avLst/>
              <a:gdLst/>
              <a:ahLst/>
              <a:cxnLst/>
              <a:rect l="l" t="t" r="r" b="b"/>
              <a:pathLst>
                <a:path w="19938" h="16820" extrusionOk="0">
                  <a:moveTo>
                    <a:pt x="10656" y="0"/>
                  </a:moveTo>
                  <a:cubicBezTo>
                    <a:pt x="4428" y="0"/>
                    <a:pt x="1" y="6908"/>
                    <a:pt x="3516" y="12669"/>
                  </a:cubicBezTo>
                  <a:cubicBezTo>
                    <a:pt x="5163" y="15493"/>
                    <a:pt x="7938" y="16820"/>
                    <a:pt x="10698" y="16820"/>
                  </a:cubicBezTo>
                  <a:cubicBezTo>
                    <a:pt x="14272" y="16820"/>
                    <a:pt x="17820" y="14593"/>
                    <a:pt x="18857" y="10508"/>
                  </a:cubicBezTo>
                  <a:cubicBezTo>
                    <a:pt x="19937" y="5971"/>
                    <a:pt x="17236" y="1433"/>
                    <a:pt x="12699" y="245"/>
                  </a:cubicBezTo>
                  <a:cubicBezTo>
                    <a:pt x="12002" y="79"/>
                    <a:pt x="11319" y="0"/>
                    <a:pt x="10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49;p52">
              <a:extLst>
                <a:ext uri="{FF2B5EF4-FFF2-40B4-BE49-F238E27FC236}">
                  <a16:creationId xmlns:a16="http://schemas.microsoft.com/office/drawing/2014/main" id="{E5FA435D-7095-4716-A670-0D20F8C654BF}"/>
                </a:ext>
              </a:extLst>
            </p:cNvPr>
            <p:cNvSpPr/>
            <p:nvPr/>
          </p:nvSpPr>
          <p:spPr>
            <a:xfrm>
              <a:off x="7270606" y="2995489"/>
              <a:ext cx="423919" cy="350691"/>
            </a:xfrm>
            <a:custGeom>
              <a:avLst/>
              <a:gdLst/>
              <a:ahLst/>
              <a:cxnLst/>
              <a:rect l="l" t="t" r="r" b="b"/>
              <a:pathLst>
                <a:path w="23538" h="19472" extrusionOk="0">
                  <a:moveTo>
                    <a:pt x="12292" y="2787"/>
                  </a:moveTo>
                  <a:cubicBezTo>
                    <a:pt x="12721" y="2787"/>
                    <a:pt x="13162" y="2826"/>
                    <a:pt x="13612" y="2907"/>
                  </a:cubicBezTo>
                  <a:cubicBezTo>
                    <a:pt x="13829" y="2907"/>
                    <a:pt x="14045" y="2907"/>
                    <a:pt x="14153" y="3016"/>
                  </a:cubicBezTo>
                  <a:cubicBezTo>
                    <a:pt x="19014" y="4204"/>
                    <a:pt x="21067" y="9930"/>
                    <a:pt x="18042" y="14035"/>
                  </a:cubicBezTo>
                  <a:cubicBezTo>
                    <a:pt x="16669" y="15917"/>
                    <a:pt x="14577" y="16841"/>
                    <a:pt x="12488" y="16841"/>
                  </a:cubicBezTo>
                  <a:cubicBezTo>
                    <a:pt x="10141" y="16841"/>
                    <a:pt x="7797" y="15674"/>
                    <a:pt x="6482" y="13387"/>
                  </a:cubicBezTo>
                  <a:cubicBezTo>
                    <a:pt x="3587" y="8594"/>
                    <a:pt x="7058" y="2787"/>
                    <a:pt x="12292" y="2787"/>
                  </a:cubicBezTo>
                  <a:close/>
                  <a:moveTo>
                    <a:pt x="12413" y="0"/>
                  </a:moveTo>
                  <a:cubicBezTo>
                    <a:pt x="10771" y="0"/>
                    <a:pt x="9075" y="432"/>
                    <a:pt x="7455" y="1395"/>
                  </a:cubicBezTo>
                  <a:cubicBezTo>
                    <a:pt x="0" y="5824"/>
                    <a:pt x="1729" y="17060"/>
                    <a:pt x="10047" y="19221"/>
                  </a:cubicBezTo>
                  <a:cubicBezTo>
                    <a:pt x="10371" y="19221"/>
                    <a:pt x="10588" y="19329"/>
                    <a:pt x="10804" y="19329"/>
                  </a:cubicBezTo>
                  <a:cubicBezTo>
                    <a:pt x="11370" y="19425"/>
                    <a:pt x="11933" y="19472"/>
                    <a:pt x="12488" y="19472"/>
                  </a:cubicBezTo>
                  <a:cubicBezTo>
                    <a:pt x="16900" y="19472"/>
                    <a:pt x="20779" y="16517"/>
                    <a:pt x="21931" y="12198"/>
                  </a:cubicBezTo>
                  <a:cubicBezTo>
                    <a:pt x="23538" y="5603"/>
                    <a:pt x="18328" y="0"/>
                    <a:pt x="12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0;p52">
              <a:extLst>
                <a:ext uri="{FF2B5EF4-FFF2-40B4-BE49-F238E27FC236}">
                  <a16:creationId xmlns:a16="http://schemas.microsoft.com/office/drawing/2014/main" id="{A97B7C5D-F889-4845-A026-696F0EE95207}"/>
                </a:ext>
              </a:extLst>
            </p:cNvPr>
            <p:cNvSpPr/>
            <p:nvPr/>
          </p:nvSpPr>
          <p:spPr>
            <a:xfrm>
              <a:off x="7589689" y="2430749"/>
              <a:ext cx="377490" cy="125692"/>
            </a:xfrm>
            <a:custGeom>
              <a:avLst/>
              <a:gdLst/>
              <a:ahLst/>
              <a:cxnLst/>
              <a:rect l="l" t="t" r="r" b="b"/>
              <a:pathLst>
                <a:path w="20960" h="6979" extrusionOk="0">
                  <a:moveTo>
                    <a:pt x="17105" y="1"/>
                  </a:moveTo>
                  <a:cubicBezTo>
                    <a:pt x="12779" y="1"/>
                    <a:pt x="6064" y="1025"/>
                    <a:pt x="5402" y="1098"/>
                  </a:cubicBezTo>
                  <a:cubicBezTo>
                    <a:pt x="2053" y="1422"/>
                    <a:pt x="1" y="4663"/>
                    <a:pt x="3026" y="5528"/>
                  </a:cubicBezTo>
                  <a:cubicBezTo>
                    <a:pt x="5794" y="6450"/>
                    <a:pt x="8641" y="6979"/>
                    <a:pt x="11567" y="6979"/>
                  </a:cubicBezTo>
                  <a:cubicBezTo>
                    <a:pt x="12066" y="6979"/>
                    <a:pt x="12569" y="6964"/>
                    <a:pt x="13073" y="6932"/>
                  </a:cubicBezTo>
                  <a:cubicBezTo>
                    <a:pt x="18150" y="6392"/>
                    <a:pt x="20959" y="2827"/>
                    <a:pt x="20743" y="882"/>
                  </a:cubicBezTo>
                  <a:cubicBezTo>
                    <a:pt x="20640" y="226"/>
                    <a:pt x="19136" y="1"/>
                    <a:pt x="17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51;p52">
              <a:extLst>
                <a:ext uri="{FF2B5EF4-FFF2-40B4-BE49-F238E27FC236}">
                  <a16:creationId xmlns:a16="http://schemas.microsoft.com/office/drawing/2014/main" id="{EE344820-3533-450C-A4C4-7E34EC2B703E}"/>
                </a:ext>
              </a:extLst>
            </p:cNvPr>
            <p:cNvSpPr/>
            <p:nvPr/>
          </p:nvSpPr>
          <p:spPr>
            <a:xfrm>
              <a:off x="7591634" y="2407300"/>
              <a:ext cx="396940" cy="174319"/>
            </a:xfrm>
            <a:custGeom>
              <a:avLst/>
              <a:gdLst/>
              <a:ahLst/>
              <a:cxnLst/>
              <a:rect l="l" t="t" r="r" b="b"/>
              <a:pathLst>
                <a:path w="22040" h="9679" extrusionOk="0">
                  <a:moveTo>
                    <a:pt x="17050" y="2663"/>
                  </a:moveTo>
                  <a:cubicBezTo>
                    <a:pt x="18277" y="2663"/>
                    <a:pt x="18958" y="2748"/>
                    <a:pt x="19339" y="2832"/>
                  </a:cubicBezTo>
                  <a:cubicBezTo>
                    <a:pt x="19123" y="3264"/>
                    <a:pt x="18907" y="3697"/>
                    <a:pt x="18583" y="4021"/>
                  </a:cubicBezTo>
                  <a:cubicBezTo>
                    <a:pt x="17178" y="5641"/>
                    <a:pt x="15126" y="6722"/>
                    <a:pt x="12857" y="6830"/>
                  </a:cubicBezTo>
                  <a:cubicBezTo>
                    <a:pt x="12317" y="6866"/>
                    <a:pt x="11780" y="6884"/>
                    <a:pt x="11245" y="6884"/>
                  </a:cubicBezTo>
                  <a:cubicBezTo>
                    <a:pt x="8575" y="6884"/>
                    <a:pt x="5979" y="6433"/>
                    <a:pt x="3458" y="5533"/>
                  </a:cubicBezTo>
                  <a:lnTo>
                    <a:pt x="3350" y="5533"/>
                  </a:lnTo>
                  <a:cubicBezTo>
                    <a:pt x="3134" y="5425"/>
                    <a:pt x="2918" y="5425"/>
                    <a:pt x="2810" y="5317"/>
                  </a:cubicBezTo>
                  <a:cubicBezTo>
                    <a:pt x="3350" y="4237"/>
                    <a:pt x="4322" y="3697"/>
                    <a:pt x="5511" y="3697"/>
                  </a:cubicBezTo>
                  <a:lnTo>
                    <a:pt x="6483" y="3589"/>
                  </a:lnTo>
                  <a:cubicBezTo>
                    <a:pt x="11933" y="2866"/>
                    <a:pt x="15148" y="2663"/>
                    <a:pt x="17050" y="2663"/>
                  </a:cubicBezTo>
                  <a:close/>
                  <a:moveTo>
                    <a:pt x="17070" y="0"/>
                  </a:moveTo>
                  <a:cubicBezTo>
                    <a:pt x="14686" y="0"/>
                    <a:pt x="11180" y="312"/>
                    <a:pt x="6051" y="996"/>
                  </a:cubicBezTo>
                  <a:lnTo>
                    <a:pt x="5186" y="1104"/>
                  </a:lnTo>
                  <a:cubicBezTo>
                    <a:pt x="2486" y="1320"/>
                    <a:pt x="325" y="3048"/>
                    <a:pt x="109" y="5101"/>
                  </a:cubicBezTo>
                  <a:cubicBezTo>
                    <a:pt x="1" y="6614"/>
                    <a:pt x="1081" y="7910"/>
                    <a:pt x="2486" y="8126"/>
                  </a:cubicBezTo>
                  <a:cubicBezTo>
                    <a:pt x="3998" y="8666"/>
                    <a:pt x="5511" y="9098"/>
                    <a:pt x="7023" y="9314"/>
                  </a:cubicBezTo>
                  <a:cubicBezTo>
                    <a:pt x="8481" y="9557"/>
                    <a:pt x="10001" y="9679"/>
                    <a:pt x="11535" y="9679"/>
                  </a:cubicBezTo>
                  <a:cubicBezTo>
                    <a:pt x="12047" y="9679"/>
                    <a:pt x="12560" y="9665"/>
                    <a:pt x="13073" y="9638"/>
                  </a:cubicBezTo>
                  <a:cubicBezTo>
                    <a:pt x="15990" y="9422"/>
                    <a:pt x="18799" y="8018"/>
                    <a:pt x="20635" y="5749"/>
                  </a:cubicBezTo>
                  <a:cubicBezTo>
                    <a:pt x="21608" y="4669"/>
                    <a:pt x="22040" y="3373"/>
                    <a:pt x="21932" y="1968"/>
                  </a:cubicBezTo>
                  <a:cubicBezTo>
                    <a:pt x="21736" y="728"/>
                    <a:pt x="20711" y="0"/>
                    <a:pt x="17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52;p52">
              <a:extLst>
                <a:ext uri="{FF2B5EF4-FFF2-40B4-BE49-F238E27FC236}">
                  <a16:creationId xmlns:a16="http://schemas.microsoft.com/office/drawing/2014/main" id="{C4165332-52F0-4383-AA40-B31F804111D7}"/>
                </a:ext>
              </a:extLst>
            </p:cNvPr>
            <p:cNvSpPr/>
            <p:nvPr/>
          </p:nvSpPr>
          <p:spPr>
            <a:xfrm>
              <a:off x="6622390" y="3278822"/>
              <a:ext cx="194886" cy="164882"/>
            </a:xfrm>
            <a:custGeom>
              <a:avLst/>
              <a:gdLst/>
              <a:ahLst/>
              <a:cxnLst/>
              <a:rect l="l" t="t" r="r" b="b"/>
              <a:pathLst>
                <a:path w="10821" h="9155" extrusionOk="0">
                  <a:moveTo>
                    <a:pt x="5792" y="0"/>
                  </a:moveTo>
                  <a:cubicBezTo>
                    <a:pt x="2373" y="0"/>
                    <a:pt x="1" y="3825"/>
                    <a:pt x="1853" y="6946"/>
                  </a:cubicBezTo>
                  <a:cubicBezTo>
                    <a:pt x="2745" y="8448"/>
                    <a:pt x="4249" y="9154"/>
                    <a:pt x="5744" y="9154"/>
                  </a:cubicBezTo>
                  <a:cubicBezTo>
                    <a:pt x="7690" y="9154"/>
                    <a:pt x="9622" y="7957"/>
                    <a:pt x="10172" y="5757"/>
                  </a:cubicBezTo>
                  <a:cubicBezTo>
                    <a:pt x="10820" y="3272"/>
                    <a:pt x="9308" y="788"/>
                    <a:pt x="6931" y="140"/>
                  </a:cubicBezTo>
                  <a:cubicBezTo>
                    <a:pt x="6542" y="45"/>
                    <a:pt x="6161" y="0"/>
                    <a:pt x="5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53;p52">
              <a:extLst>
                <a:ext uri="{FF2B5EF4-FFF2-40B4-BE49-F238E27FC236}">
                  <a16:creationId xmlns:a16="http://schemas.microsoft.com/office/drawing/2014/main" id="{4C17203E-F974-4A32-829C-858661C63849}"/>
                </a:ext>
              </a:extLst>
            </p:cNvPr>
            <p:cNvSpPr/>
            <p:nvPr/>
          </p:nvSpPr>
          <p:spPr>
            <a:xfrm>
              <a:off x="8026449" y="2992589"/>
              <a:ext cx="92499" cy="742102"/>
            </a:xfrm>
            <a:custGeom>
              <a:avLst/>
              <a:gdLst/>
              <a:ahLst/>
              <a:cxnLst/>
              <a:rect l="l" t="t" r="r" b="b"/>
              <a:pathLst>
                <a:path w="5136" h="41205" extrusionOk="0">
                  <a:moveTo>
                    <a:pt x="1419" y="0"/>
                  </a:moveTo>
                  <a:cubicBezTo>
                    <a:pt x="712" y="0"/>
                    <a:pt x="1" y="488"/>
                    <a:pt x="57" y="1448"/>
                  </a:cubicBezTo>
                  <a:lnTo>
                    <a:pt x="2434" y="39908"/>
                  </a:lnTo>
                  <a:cubicBezTo>
                    <a:pt x="2434" y="40556"/>
                    <a:pt x="2866" y="41096"/>
                    <a:pt x="3515" y="41204"/>
                  </a:cubicBezTo>
                  <a:lnTo>
                    <a:pt x="3839" y="41204"/>
                  </a:lnTo>
                  <a:cubicBezTo>
                    <a:pt x="4595" y="41204"/>
                    <a:pt x="5135" y="40556"/>
                    <a:pt x="5135" y="39800"/>
                  </a:cubicBezTo>
                  <a:lnTo>
                    <a:pt x="2758" y="1232"/>
                  </a:lnTo>
                  <a:cubicBezTo>
                    <a:pt x="2707" y="407"/>
                    <a:pt x="2065" y="0"/>
                    <a:pt x="1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54;p52">
              <a:extLst>
                <a:ext uri="{FF2B5EF4-FFF2-40B4-BE49-F238E27FC236}">
                  <a16:creationId xmlns:a16="http://schemas.microsoft.com/office/drawing/2014/main" id="{9F238FED-EDA9-47EA-B848-475066561D62}"/>
                </a:ext>
              </a:extLst>
            </p:cNvPr>
            <p:cNvSpPr/>
            <p:nvPr/>
          </p:nvSpPr>
          <p:spPr>
            <a:xfrm>
              <a:off x="7786214" y="3115544"/>
              <a:ext cx="622912" cy="493438"/>
            </a:xfrm>
            <a:custGeom>
              <a:avLst/>
              <a:gdLst/>
              <a:ahLst/>
              <a:cxnLst/>
              <a:rect l="l" t="t" r="r" b="b"/>
              <a:pathLst>
                <a:path w="34587" h="27398" extrusionOk="0">
                  <a:moveTo>
                    <a:pt x="32633" y="1"/>
                  </a:moveTo>
                  <a:cubicBezTo>
                    <a:pt x="32350" y="1"/>
                    <a:pt x="32049" y="104"/>
                    <a:pt x="31762" y="347"/>
                  </a:cubicBezTo>
                  <a:lnTo>
                    <a:pt x="648" y="24978"/>
                  </a:lnTo>
                  <a:cubicBezTo>
                    <a:pt x="108" y="25411"/>
                    <a:pt x="0" y="26275"/>
                    <a:pt x="432" y="26923"/>
                  </a:cubicBezTo>
                  <a:cubicBezTo>
                    <a:pt x="648" y="27139"/>
                    <a:pt x="973" y="27355"/>
                    <a:pt x="1297" y="27355"/>
                  </a:cubicBezTo>
                  <a:cubicBezTo>
                    <a:pt x="1383" y="27384"/>
                    <a:pt x="1478" y="27398"/>
                    <a:pt x="1576" y="27398"/>
                  </a:cubicBezTo>
                  <a:cubicBezTo>
                    <a:pt x="1845" y="27398"/>
                    <a:pt x="2140" y="27297"/>
                    <a:pt x="2377" y="27139"/>
                  </a:cubicBezTo>
                  <a:lnTo>
                    <a:pt x="33383" y="2507"/>
                  </a:lnTo>
                  <a:cubicBezTo>
                    <a:pt x="34586" y="1562"/>
                    <a:pt x="33738" y="1"/>
                    <a:pt x="32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55;p52">
              <a:extLst>
                <a:ext uri="{FF2B5EF4-FFF2-40B4-BE49-F238E27FC236}">
                  <a16:creationId xmlns:a16="http://schemas.microsoft.com/office/drawing/2014/main" id="{E0EA55A7-4A51-4ED0-9792-070CE25570FD}"/>
                </a:ext>
              </a:extLst>
            </p:cNvPr>
            <p:cNvSpPr/>
            <p:nvPr/>
          </p:nvSpPr>
          <p:spPr>
            <a:xfrm>
              <a:off x="7740252" y="3150591"/>
              <a:ext cx="664713" cy="432834"/>
            </a:xfrm>
            <a:custGeom>
              <a:avLst/>
              <a:gdLst/>
              <a:ahLst/>
              <a:cxnLst/>
              <a:rect l="l" t="t" r="r" b="b"/>
              <a:pathLst>
                <a:path w="36908" h="24033" extrusionOk="0">
                  <a:moveTo>
                    <a:pt x="1911" y="0"/>
                  </a:moveTo>
                  <a:cubicBezTo>
                    <a:pt x="754" y="0"/>
                    <a:pt x="1" y="1699"/>
                    <a:pt x="1256" y="2506"/>
                  </a:cubicBezTo>
                  <a:lnTo>
                    <a:pt x="34638" y="23789"/>
                  </a:lnTo>
                  <a:cubicBezTo>
                    <a:pt x="34854" y="23897"/>
                    <a:pt x="34962" y="24005"/>
                    <a:pt x="35178" y="24005"/>
                  </a:cubicBezTo>
                  <a:cubicBezTo>
                    <a:pt x="35271" y="24023"/>
                    <a:pt x="35364" y="24032"/>
                    <a:pt x="35455" y="24032"/>
                  </a:cubicBezTo>
                  <a:cubicBezTo>
                    <a:pt x="35894" y="24032"/>
                    <a:pt x="36296" y="23823"/>
                    <a:pt x="36475" y="23465"/>
                  </a:cubicBezTo>
                  <a:cubicBezTo>
                    <a:pt x="36907" y="22816"/>
                    <a:pt x="36691" y="21952"/>
                    <a:pt x="36151" y="21520"/>
                  </a:cubicBezTo>
                  <a:lnTo>
                    <a:pt x="2660" y="237"/>
                  </a:lnTo>
                  <a:cubicBezTo>
                    <a:pt x="2403" y="72"/>
                    <a:pt x="21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56;p52">
              <a:extLst>
                <a:ext uri="{FF2B5EF4-FFF2-40B4-BE49-F238E27FC236}">
                  <a16:creationId xmlns:a16="http://schemas.microsoft.com/office/drawing/2014/main" id="{29DA502D-9AB5-4C7A-8914-247B2F6723A9}"/>
                </a:ext>
              </a:extLst>
            </p:cNvPr>
            <p:cNvSpPr/>
            <p:nvPr/>
          </p:nvSpPr>
          <p:spPr>
            <a:xfrm>
              <a:off x="7653894" y="2961882"/>
              <a:ext cx="858068" cy="786010"/>
            </a:xfrm>
            <a:custGeom>
              <a:avLst/>
              <a:gdLst/>
              <a:ahLst/>
              <a:cxnLst/>
              <a:rect l="l" t="t" r="r" b="b"/>
              <a:pathLst>
                <a:path w="47644" h="43643" extrusionOk="0">
                  <a:moveTo>
                    <a:pt x="23767" y="3967"/>
                  </a:moveTo>
                  <a:cubicBezTo>
                    <a:pt x="24788" y="3967"/>
                    <a:pt x="25834" y="4053"/>
                    <a:pt x="26901" y="4233"/>
                  </a:cubicBezTo>
                  <a:cubicBezTo>
                    <a:pt x="27334" y="4233"/>
                    <a:pt x="27874" y="4341"/>
                    <a:pt x="28306" y="4449"/>
                  </a:cubicBezTo>
                  <a:cubicBezTo>
                    <a:pt x="37813" y="6934"/>
                    <a:pt x="43647" y="16549"/>
                    <a:pt x="41270" y="26056"/>
                  </a:cubicBezTo>
                  <a:cubicBezTo>
                    <a:pt x="39030" y="34768"/>
                    <a:pt x="31484" y="39538"/>
                    <a:pt x="23878" y="39538"/>
                  </a:cubicBezTo>
                  <a:cubicBezTo>
                    <a:pt x="18279" y="39538"/>
                    <a:pt x="12648" y="36954"/>
                    <a:pt x="9076" y="31458"/>
                  </a:cubicBezTo>
                  <a:cubicBezTo>
                    <a:pt x="1135" y="19396"/>
                    <a:pt x="10122" y="3967"/>
                    <a:pt x="23767" y="3967"/>
                  </a:cubicBezTo>
                  <a:close/>
                  <a:moveTo>
                    <a:pt x="23995" y="1"/>
                  </a:moveTo>
                  <a:cubicBezTo>
                    <a:pt x="14064" y="1"/>
                    <a:pt x="5057" y="6795"/>
                    <a:pt x="2702" y="16873"/>
                  </a:cubicBezTo>
                  <a:cubicBezTo>
                    <a:pt x="1" y="28433"/>
                    <a:pt x="7131" y="40100"/>
                    <a:pt x="18583" y="43017"/>
                  </a:cubicBezTo>
                  <a:cubicBezTo>
                    <a:pt x="19231" y="43125"/>
                    <a:pt x="19771" y="43233"/>
                    <a:pt x="20311" y="43341"/>
                  </a:cubicBezTo>
                  <a:cubicBezTo>
                    <a:pt x="21540" y="43544"/>
                    <a:pt x="22761" y="43642"/>
                    <a:pt x="23965" y="43642"/>
                  </a:cubicBezTo>
                  <a:cubicBezTo>
                    <a:pt x="34311" y="43642"/>
                    <a:pt x="43440" y="36399"/>
                    <a:pt x="45375" y="25948"/>
                  </a:cubicBezTo>
                  <a:cubicBezTo>
                    <a:pt x="47644" y="14280"/>
                    <a:pt x="40082" y="2937"/>
                    <a:pt x="28414" y="452"/>
                  </a:cubicBezTo>
                  <a:cubicBezTo>
                    <a:pt x="26933" y="148"/>
                    <a:pt x="25454" y="1"/>
                    <a:pt x="23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57;p52">
              <a:extLst>
                <a:ext uri="{FF2B5EF4-FFF2-40B4-BE49-F238E27FC236}">
                  <a16:creationId xmlns:a16="http://schemas.microsoft.com/office/drawing/2014/main" id="{36F9A604-2D43-4784-A0D4-A0AE25DE3A54}"/>
                </a:ext>
              </a:extLst>
            </p:cNvPr>
            <p:cNvSpPr/>
            <p:nvPr/>
          </p:nvSpPr>
          <p:spPr>
            <a:xfrm>
              <a:off x="7974724" y="3276823"/>
              <a:ext cx="194796" cy="164773"/>
            </a:xfrm>
            <a:custGeom>
              <a:avLst/>
              <a:gdLst/>
              <a:ahLst/>
              <a:cxnLst/>
              <a:rect l="l" t="t" r="r" b="b"/>
              <a:pathLst>
                <a:path w="10816" h="9149" extrusionOk="0">
                  <a:moveTo>
                    <a:pt x="5766" y="1"/>
                  </a:moveTo>
                  <a:cubicBezTo>
                    <a:pt x="2358" y="1"/>
                    <a:pt x="0" y="3737"/>
                    <a:pt x="1849" y="6949"/>
                  </a:cubicBezTo>
                  <a:cubicBezTo>
                    <a:pt x="2735" y="8441"/>
                    <a:pt x="4226" y="9148"/>
                    <a:pt x="5712" y="9148"/>
                  </a:cubicBezTo>
                  <a:cubicBezTo>
                    <a:pt x="7667" y="9148"/>
                    <a:pt x="9615" y="7924"/>
                    <a:pt x="10168" y="5652"/>
                  </a:cubicBezTo>
                  <a:cubicBezTo>
                    <a:pt x="10816" y="3275"/>
                    <a:pt x="9303" y="791"/>
                    <a:pt x="6927" y="142"/>
                  </a:cubicBezTo>
                  <a:cubicBezTo>
                    <a:pt x="6530" y="46"/>
                    <a:pt x="6141" y="1"/>
                    <a:pt x="5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1258;p52">
            <a:extLst>
              <a:ext uri="{FF2B5EF4-FFF2-40B4-BE49-F238E27FC236}">
                <a16:creationId xmlns:a16="http://schemas.microsoft.com/office/drawing/2014/main" id="{E0FBB871-AE30-4371-9485-DB3828D41C9B}"/>
              </a:ext>
            </a:extLst>
          </p:cNvPr>
          <p:cNvGrpSpPr/>
          <p:nvPr/>
        </p:nvGrpSpPr>
        <p:grpSpPr>
          <a:xfrm>
            <a:off x="2881641" y="2317218"/>
            <a:ext cx="1354272" cy="1661265"/>
            <a:chOff x="2869691" y="2088543"/>
            <a:chExt cx="1354272" cy="1661265"/>
          </a:xfrm>
        </p:grpSpPr>
        <p:sp>
          <p:nvSpPr>
            <p:cNvPr id="82" name="Google Shape;1259;p52">
              <a:extLst>
                <a:ext uri="{FF2B5EF4-FFF2-40B4-BE49-F238E27FC236}">
                  <a16:creationId xmlns:a16="http://schemas.microsoft.com/office/drawing/2014/main" id="{164E7C23-B056-411C-99D5-E3174368E775}"/>
                </a:ext>
              </a:extLst>
            </p:cNvPr>
            <p:cNvSpPr/>
            <p:nvPr/>
          </p:nvSpPr>
          <p:spPr>
            <a:xfrm>
              <a:off x="2869691" y="2760005"/>
              <a:ext cx="1354272" cy="989802"/>
            </a:xfrm>
            <a:custGeom>
              <a:avLst/>
              <a:gdLst/>
              <a:ahLst/>
              <a:cxnLst/>
              <a:rect l="l" t="t" r="r" b="b"/>
              <a:pathLst>
                <a:path w="81891" h="59852" extrusionOk="0">
                  <a:moveTo>
                    <a:pt x="56719" y="1"/>
                  </a:moveTo>
                  <a:lnTo>
                    <a:pt x="24308" y="217"/>
                  </a:lnTo>
                  <a:cubicBezTo>
                    <a:pt x="23444" y="217"/>
                    <a:pt x="22580" y="973"/>
                    <a:pt x="22580" y="1945"/>
                  </a:cubicBezTo>
                  <a:cubicBezTo>
                    <a:pt x="22580" y="2269"/>
                    <a:pt x="22256" y="35760"/>
                    <a:pt x="1189" y="56718"/>
                  </a:cubicBezTo>
                  <a:cubicBezTo>
                    <a:pt x="1" y="57906"/>
                    <a:pt x="865" y="59851"/>
                    <a:pt x="2378" y="59851"/>
                  </a:cubicBezTo>
                  <a:lnTo>
                    <a:pt x="79514" y="59311"/>
                  </a:lnTo>
                  <a:cubicBezTo>
                    <a:pt x="81026" y="59311"/>
                    <a:pt x="81891" y="57366"/>
                    <a:pt x="80702" y="56286"/>
                  </a:cubicBezTo>
                  <a:lnTo>
                    <a:pt x="80702" y="56178"/>
                  </a:lnTo>
                  <a:cubicBezTo>
                    <a:pt x="59420" y="35544"/>
                    <a:pt x="58555" y="2053"/>
                    <a:pt x="58555" y="1729"/>
                  </a:cubicBezTo>
                  <a:cubicBezTo>
                    <a:pt x="58555" y="757"/>
                    <a:pt x="57691" y="1"/>
                    <a:pt x="56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1260;p52">
              <a:extLst>
                <a:ext uri="{FF2B5EF4-FFF2-40B4-BE49-F238E27FC236}">
                  <a16:creationId xmlns:a16="http://schemas.microsoft.com/office/drawing/2014/main" id="{0F8593A8-4604-4AF8-B0A9-B41A83FF176B}"/>
                </a:ext>
              </a:extLst>
            </p:cNvPr>
            <p:cNvGrpSpPr/>
            <p:nvPr/>
          </p:nvGrpSpPr>
          <p:grpSpPr>
            <a:xfrm>
              <a:off x="3145439" y="2088543"/>
              <a:ext cx="802890" cy="601517"/>
              <a:chOff x="1248375" y="2405700"/>
              <a:chExt cx="1712650" cy="1283100"/>
            </a:xfrm>
          </p:grpSpPr>
          <p:sp>
            <p:nvSpPr>
              <p:cNvPr id="84" name="Google Shape;1261;p52">
                <a:extLst>
                  <a:ext uri="{FF2B5EF4-FFF2-40B4-BE49-F238E27FC236}">
                    <a16:creationId xmlns:a16="http://schemas.microsoft.com/office/drawing/2014/main" id="{15FE2C89-83E0-4FE5-BDB1-074DFCB08E8E}"/>
                  </a:ext>
                </a:extLst>
              </p:cNvPr>
              <p:cNvSpPr/>
              <p:nvPr/>
            </p:nvSpPr>
            <p:spPr>
              <a:xfrm>
                <a:off x="1248375" y="2624100"/>
                <a:ext cx="953825" cy="946575"/>
              </a:xfrm>
              <a:custGeom>
                <a:avLst/>
                <a:gdLst/>
                <a:ahLst/>
                <a:cxnLst/>
                <a:rect l="l" t="t" r="r" b="b"/>
                <a:pathLst>
                  <a:path w="38153" h="37863" extrusionOk="0">
                    <a:moveTo>
                      <a:pt x="948" y="0"/>
                    </a:moveTo>
                    <a:cubicBezTo>
                      <a:pt x="948" y="1"/>
                      <a:pt x="1" y="37863"/>
                      <a:pt x="24594" y="37863"/>
                    </a:cubicBezTo>
                    <a:cubicBezTo>
                      <a:pt x="25476" y="37863"/>
                      <a:pt x="26390" y="37814"/>
                      <a:pt x="27338" y="37714"/>
                    </a:cubicBezTo>
                    <a:cubicBezTo>
                      <a:pt x="27338" y="37714"/>
                      <a:pt x="23410" y="23247"/>
                      <a:pt x="11717" y="19227"/>
                    </a:cubicBezTo>
                    <a:lnTo>
                      <a:pt x="11717" y="19227"/>
                    </a:lnTo>
                    <a:cubicBezTo>
                      <a:pt x="20821" y="20659"/>
                      <a:pt x="28632" y="31428"/>
                      <a:pt x="29048" y="36327"/>
                    </a:cubicBezTo>
                    <a:cubicBezTo>
                      <a:pt x="29048" y="36327"/>
                      <a:pt x="38153" y="19411"/>
                      <a:pt x="18372" y="11739"/>
                    </a:cubicBezTo>
                    <a:cubicBezTo>
                      <a:pt x="1642" y="5269"/>
                      <a:pt x="948" y="1"/>
                      <a:pt x="9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262;p52">
                <a:extLst>
                  <a:ext uri="{FF2B5EF4-FFF2-40B4-BE49-F238E27FC236}">
                    <a16:creationId xmlns:a16="http://schemas.microsoft.com/office/drawing/2014/main" id="{49510AEB-3B39-467F-9013-F214F2BDB6CD}"/>
                  </a:ext>
                </a:extLst>
              </p:cNvPr>
              <p:cNvSpPr/>
              <p:nvPr/>
            </p:nvSpPr>
            <p:spPr>
              <a:xfrm>
                <a:off x="1674150" y="2405700"/>
                <a:ext cx="1286875" cy="1283100"/>
              </a:xfrm>
              <a:custGeom>
                <a:avLst/>
                <a:gdLst/>
                <a:ahLst/>
                <a:cxnLst/>
                <a:rect l="l" t="t" r="r" b="b"/>
                <a:pathLst>
                  <a:path w="51475" h="51324" extrusionOk="0">
                    <a:moveTo>
                      <a:pt x="47882" y="1"/>
                    </a:moveTo>
                    <a:cubicBezTo>
                      <a:pt x="47882" y="2"/>
                      <a:pt x="47280" y="6980"/>
                      <a:pt x="25605" y="16501"/>
                    </a:cubicBezTo>
                    <a:cubicBezTo>
                      <a:pt x="1" y="27824"/>
                      <a:pt x="13034" y="49592"/>
                      <a:pt x="13034" y="49592"/>
                    </a:cubicBezTo>
                    <a:cubicBezTo>
                      <a:pt x="13219" y="43076"/>
                      <a:pt x="22878" y="28425"/>
                      <a:pt x="34802" y="26021"/>
                    </a:cubicBezTo>
                    <a:lnTo>
                      <a:pt x="34802" y="26021"/>
                    </a:lnTo>
                    <a:cubicBezTo>
                      <a:pt x="19597" y="32030"/>
                      <a:pt x="15345" y="51256"/>
                      <a:pt x="15345" y="51256"/>
                    </a:cubicBezTo>
                    <a:cubicBezTo>
                      <a:pt x="16082" y="51301"/>
                      <a:pt x="16803" y="51323"/>
                      <a:pt x="17507" y="51323"/>
                    </a:cubicBezTo>
                    <a:cubicBezTo>
                      <a:pt x="51474" y="51323"/>
                      <a:pt x="47882" y="3"/>
                      <a:pt x="47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263;p52">
                <a:extLst>
                  <a:ext uri="{FF2B5EF4-FFF2-40B4-BE49-F238E27FC236}">
                    <a16:creationId xmlns:a16="http://schemas.microsoft.com/office/drawing/2014/main" id="{DF18152F-8A66-414A-82B6-F5A6CC8E3D8B}"/>
                  </a:ext>
                </a:extLst>
              </p:cNvPr>
              <p:cNvSpPr/>
              <p:nvPr/>
            </p:nvSpPr>
            <p:spPr>
              <a:xfrm>
                <a:off x="1728450" y="2413800"/>
                <a:ext cx="532300" cy="531075"/>
              </a:xfrm>
              <a:custGeom>
                <a:avLst/>
                <a:gdLst/>
                <a:ahLst/>
                <a:cxnLst/>
                <a:rect l="l" t="t" r="r" b="b"/>
                <a:pathLst>
                  <a:path w="21292" h="21243" extrusionOk="0">
                    <a:moveTo>
                      <a:pt x="19828" y="0"/>
                    </a:moveTo>
                    <a:cubicBezTo>
                      <a:pt x="19828" y="1"/>
                      <a:pt x="19550" y="2913"/>
                      <a:pt x="10585" y="6841"/>
                    </a:cubicBezTo>
                    <a:cubicBezTo>
                      <a:pt x="1" y="11509"/>
                      <a:pt x="5362" y="20521"/>
                      <a:pt x="5362" y="20521"/>
                    </a:cubicBezTo>
                    <a:cubicBezTo>
                      <a:pt x="5455" y="17840"/>
                      <a:pt x="9475" y="11786"/>
                      <a:pt x="14421" y="10769"/>
                    </a:cubicBezTo>
                    <a:lnTo>
                      <a:pt x="14421" y="10769"/>
                    </a:lnTo>
                    <a:cubicBezTo>
                      <a:pt x="8135" y="13265"/>
                      <a:pt x="6379" y="21214"/>
                      <a:pt x="6379" y="21214"/>
                    </a:cubicBezTo>
                    <a:cubicBezTo>
                      <a:pt x="6685" y="21233"/>
                      <a:pt x="6984" y="21242"/>
                      <a:pt x="7277" y="21242"/>
                    </a:cubicBezTo>
                    <a:cubicBezTo>
                      <a:pt x="21291" y="21242"/>
                      <a:pt x="19828" y="2"/>
                      <a:pt x="198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graphicFrame>
        <p:nvGraphicFramePr>
          <p:cNvPr id="505" name="Google Shape;505;p37"/>
          <p:cNvGraphicFramePr/>
          <p:nvPr>
            <p:extLst>
              <p:ext uri="{D42A27DB-BD31-4B8C-83A1-F6EECF244321}">
                <p14:modId xmlns:p14="http://schemas.microsoft.com/office/powerpoint/2010/main" val="692972195"/>
              </p:ext>
            </p:extLst>
          </p:nvPr>
        </p:nvGraphicFramePr>
        <p:xfrm>
          <a:off x="1844275" y="1568345"/>
          <a:ext cx="5455400" cy="2779650"/>
        </p:xfrm>
        <a:graphic>
          <a:graphicData uri="http://schemas.openxmlformats.org/drawingml/2006/table">
            <a:tbl>
              <a:tblPr>
                <a:noFill/>
                <a:tableStyleId>{378DD85E-8864-4EC8-A782-E55624F88F70}</a:tableStyleId>
              </a:tblPr>
              <a:tblGrid>
                <a:gridCol w="6157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19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50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126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3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NO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DESCRIPTION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NO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DESCRIPTION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3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1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BUSINESS PROBLEM</a:t>
                      </a:r>
                      <a:endParaRPr sz="1200" b="0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6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0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ANALYSIS</a:t>
                      </a:r>
                      <a:endParaRPr sz="1200" b="0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3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2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DATA </a:t>
                      </a:r>
                      <a:r>
                        <a:rPr lang="en" sz="1200" b="0" i="0" u="none" strike="noStrike" cap="none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PROBLEM</a:t>
                      </a:r>
                      <a:endParaRPr sz="1200" b="0" i="0" u="none" strike="noStrike" cap="none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7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RESULTS</a:t>
                      </a:r>
                      <a:endParaRPr sz="1200" b="0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3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0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STAKEHOLDERS</a:t>
                      </a:r>
                      <a:endParaRPr sz="1200" b="0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8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RECOMMENDATIONS</a:t>
                      </a:r>
                      <a:endParaRPr sz="1200" b="0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3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4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0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DATASETS</a:t>
                      </a:r>
                      <a:endParaRPr sz="1200" b="0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9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NEXT STEPS</a:t>
                      </a:r>
                      <a:endParaRPr sz="1200" b="0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3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200" b="1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5</a:t>
                      </a:r>
                      <a:endParaRPr sz="1200" b="1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 dirty="0">
                          <a:solidFill>
                            <a:schemeClr val="dk1"/>
                          </a:solidFill>
                          <a:latin typeface="Ramabhadra"/>
                          <a:ea typeface="Ramabhadra"/>
                          <a:cs typeface="Ramabhadra"/>
                          <a:sym typeface="Ramabhadra"/>
                        </a:rPr>
                        <a:t>BACKGROUND</a:t>
                      </a:r>
                      <a:endParaRPr sz="1200" b="0" dirty="0">
                        <a:solidFill>
                          <a:schemeClr val="dk1"/>
                        </a:solidFill>
                        <a:latin typeface="Ramabhadra"/>
                        <a:ea typeface="Ramabhadra"/>
                        <a:cs typeface="Ramabhadra"/>
                        <a:sym typeface="Ramabhad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SG" sz="1200" b="1" i="0" u="none" strike="noStrike" cap="none" dirty="0">
                          <a:solidFill>
                            <a:schemeClr val="dk1"/>
                          </a:solidFill>
                          <a:latin typeface="Ramabhadra"/>
                          <a:cs typeface="Ramabhadra"/>
                          <a:sym typeface="Arial"/>
                        </a:rPr>
                        <a:t>-</a:t>
                      </a:r>
                      <a:endParaRPr sz="1200" b="1" i="0" u="none" strike="noStrike" cap="none" dirty="0">
                        <a:solidFill>
                          <a:schemeClr val="dk1"/>
                        </a:solidFill>
                        <a:latin typeface="Ramabhadra"/>
                        <a:cs typeface="Ramabhadra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SG" sz="1200" b="1" i="0" u="none" strike="noStrike" cap="none" dirty="0">
                          <a:solidFill>
                            <a:schemeClr val="dk1"/>
                          </a:solidFill>
                          <a:latin typeface="Ramabhadra"/>
                          <a:cs typeface="Ramabhadra"/>
                          <a:sym typeface="Arial"/>
                        </a:rPr>
                        <a:t>-</a:t>
                      </a:r>
                      <a:endParaRPr sz="1200" b="1" i="0" u="none" strike="noStrike" cap="none" dirty="0">
                        <a:solidFill>
                          <a:schemeClr val="dk1"/>
                        </a:solidFill>
                        <a:latin typeface="Ramabhadra"/>
                        <a:cs typeface="Ramabhadra"/>
                        <a:sym typeface="Arial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2"/>
          <p:cNvSpPr txBox="1">
            <a:spLocks noGrp="1"/>
          </p:cNvSpPr>
          <p:nvPr>
            <p:ph type="title"/>
          </p:nvPr>
        </p:nvSpPr>
        <p:spPr>
          <a:xfrm>
            <a:off x="721025" y="539500"/>
            <a:ext cx="7701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BUSINESS PROBLEM</a:t>
            </a:r>
            <a:endParaRPr dirty="0"/>
          </a:p>
        </p:txBody>
      </p:sp>
      <p:sp>
        <p:nvSpPr>
          <p:cNvPr id="434" name="Google Shape;434;p32"/>
          <p:cNvSpPr txBox="1">
            <a:spLocks noGrp="1"/>
          </p:cNvSpPr>
          <p:nvPr>
            <p:ph type="body" idx="1"/>
          </p:nvPr>
        </p:nvSpPr>
        <p:spPr>
          <a:xfrm>
            <a:off x="721025" y="1291175"/>
            <a:ext cx="7701900" cy="13791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SG" dirty="0"/>
              <a:t>As part of </a:t>
            </a:r>
            <a:r>
              <a:rPr lang="en-US" dirty="0"/>
              <a:t>the Company’s </a:t>
            </a:r>
            <a:r>
              <a:rPr lang="en-US" dirty="0">
                <a:solidFill>
                  <a:schemeClr val="bg2"/>
                </a:solidFill>
              </a:rPr>
              <a:t>Corporate Social and Environmental Responsibility (CSER)</a:t>
            </a:r>
            <a:r>
              <a:rPr lang="en-US" dirty="0"/>
              <a:t>, each Department is to </a:t>
            </a:r>
            <a:r>
              <a:rPr lang="en-US" dirty="0">
                <a:solidFill>
                  <a:schemeClr val="tx1"/>
                </a:solidFill>
              </a:rPr>
              <a:t>present current </a:t>
            </a:r>
            <a:r>
              <a:rPr lang="en-US" dirty="0"/>
              <a:t>social or </a:t>
            </a:r>
            <a:r>
              <a:rPr lang="en-US" dirty="0">
                <a:solidFill>
                  <a:schemeClr val="tx1"/>
                </a:solidFill>
              </a:rPr>
              <a:t>environmental issues </a:t>
            </a:r>
            <a:r>
              <a:rPr lang="en-US" dirty="0"/>
              <a:t>in the next </a:t>
            </a:r>
            <a:r>
              <a:rPr lang="en-US" dirty="0">
                <a:solidFill>
                  <a:schemeClr val="tx1"/>
                </a:solidFill>
              </a:rPr>
              <a:t>Town Hall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/>
              <a:t>to raise awareness and propose on ways the Company can improve.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/>
              <a:t> Your boss has nominated you to </a:t>
            </a:r>
            <a:r>
              <a:rPr lang="en-US" dirty="0">
                <a:solidFill>
                  <a:schemeClr val="tx1"/>
                </a:solidFill>
              </a:rPr>
              <a:t>represent</a:t>
            </a:r>
            <a:r>
              <a:rPr lang="en-US" dirty="0"/>
              <a:t> the </a:t>
            </a:r>
            <a:r>
              <a:rPr lang="en-US" dirty="0">
                <a:solidFill>
                  <a:schemeClr val="tx1"/>
                </a:solidFill>
              </a:rPr>
              <a:t>Analytics Department</a:t>
            </a:r>
            <a:r>
              <a:rPr lang="en-US" dirty="0"/>
              <a:t>.</a:t>
            </a:r>
          </a:p>
        </p:txBody>
      </p:sp>
      <p:sp>
        <p:nvSpPr>
          <p:cNvPr id="4" name="Google Shape;433;p32">
            <a:extLst>
              <a:ext uri="{FF2B5EF4-FFF2-40B4-BE49-F238E27FC236}">
                <a16:creationId xmlns:a16="http://schemas.microsoft.com/office/drawing/2014/main" id="{336084D5-F681-4962-B767-37B90F76BB63}"/>
              </a:ext>
            </a:extLst>
          </p:cNvPr>
          <p:cNvSpPr txBox="1">
            <a:spLocks/>
          </p:cNvSpPr>
          <p:nvPr/>
        </p:nvSpPr>
        <p:spPr>
          <a:xfrm>
            <a:off x="727769" y="3103316"/>
            <a:ext cx="7701900" cy="576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mabhadra"/>
              <a:buNone/>
              <a:defRPr sz="24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mabhadra"/>
              <a:buNone/>
              <a:defRPr sz="24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mabhadra"/>
              <a:buNone/>
              <a:defRPr sz="24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mabhadra"/>
              <a:buNone/>
              <a:defRPr sz="24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mabhadra"/>
              <a:buNone/>
              <a:defRPr sz="24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mabhadra"/>
              <a:buNone/>
              <a:defRPr sz="24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mabhadra"/>
              <a:buNone/>
              <a:defRPr sz="24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mabhadra"/>
              <a:buNone/>
              <a:defRPr sz="24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pPr algn="l"/>
            <a:r>
              <a:rPr lang="en-SG" dirty="0"/>
              <a:t>2. DATA PROBLEM</a:t>
            </a:r>
          </a:p>
        </p:txBody>
      </p:sp>
      <p:sp>
        <p:nvSpPr>
          <p:cNvPr id="5" name="Google Shape;434;p32">
            <a:extLst>
              <a:ext uri="{FF2B5EF4-FFF2-40B4-BE49-F238E27FC236}">
                <a16:creationId xmlns:a16="http://schemas.microsoft.com/office/drawing/2014/main" id="{A166D20C-2467-445A-AE50-212784E54362}"/>
              </a:ext>
            </a:extLst>
          </p:cNvPr>
          <p:cNvSpPr txBox="1">
            <a:spLocks/>
          </p:cNvSpPr>
          <p:nvPr/>
        </p:nvSpPr>
        <p:spPr>
          <a:xfrm>
            <a:off x="727769" y="3854992"/>
            <a:ext cx="7701900" cy="895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bin"/>
              <a:buChar char="●"/>
              <a:defRPr sz="1600" b="0" i="0" u="none" strike="noStrike" cap="non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bin"/>
              <a:buChar char="○"/>
              <a:defRPr sz="1200" b="0" i="0" u="none" strike="noStrike" cap="non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bin"/>
              <a:buChar char="■"/>
              <a:defRPr sz="1200" b="0" i="0" u="none" strike="noStrike" cap="non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bin"/>
              <a:buChar char="●"/>
              <a:defRPr sz="1200" b="0" i="0" u="none" strike="noStrike" cap="non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bin"/>
              <a:buChar char="○"/>
              <a:defRPr sz="1200" b="0" i="0" u="none" strike="noStrike" cap="non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bin"/>
              <a:buChar char="■"/>
              <a:defRPr sz="1200" b="0" i="0" u="none" strike="noStrike" cap="non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bin"/>
              <a:buChar char="●"/>
              <a:defRPr sz="1200" b="0" i="0" u="none" strike="noStrike" cap="non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bin"/>
              <a:buChar char="○"/>
              <a:defRPr sz="1200" b="0" i="0" u="none" strike="noStrike" cap="non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bin"/>
              <a:buChar char="■"/>
              <a:defRPr sz="1200" b="0" i="0" u="none" strike="noStrike" cap="non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dirty="0"/>
              <a:t>Using information available on </a:t>
            </a:r>
            <a:r>
              <a:rPr lang="en-US" dirty="0">
                <a:solidFill>
                  <a:schemeClr val="tx1"/>
                </a:solidFill>
              </a:rPr>
              <a:t>global temperature </a:t>
            </a:r>
            <a:r>
              <a:rPr lang="en-US" dirty="0"/>
              <a:t>as topic for </a:t>
            </a:r>
            <a:r>
              <a:rPr lang="en-US" dirty="0">
                <a:solidFill>
                  <a:schemeClr val="tx1"/>
                </a:solidFill>
              </a:rPr>
              <a:t>environmental issues</a:t>
            </a:r>
            <a:r>
              <a:rPr lang="en-US" dirty="0"/>
              <a:t>, present your findings and proposed improvements.</a:t>
            </a:r>
          </a:p>
          <a:p>
            <a:pPr marL="0" indent="0" algn="just">
              <a:buNone/>
            </a:pPr>
            <a:r>
              <a:rPr lang="en-US" dirty="0"/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0854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45"/>
          <p:cNvSpPr/>
          <p:nvPr/>
        </p:nvSpPr>
        <p:spPr>
          <a:xfrm>
            <a:off x="3774150" y="1913587"/>
            <a:ext cx="605100" cy="605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45"/>
          <p:cNvSpPr/>
          <p:nvPr/>
        </p:nvSpPr>
        <p:spPr>
          <a:xfrm>
            <a:off x="4756100" y="1913587"/>
            <a:ext cx="605100" cy="605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5"/>
          <p:cNvSpPr/>
          <p:nvPr/>
        </p:nvSpPr>
        <p:spPr>
          <a:xfrm>
            <a:off x="3774150" y="3302149"/>
            <a:ext cx="605100" cy="605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5"/>
          <p:cNvSpPr/>
          <p:nvPr/>
        </p:nvSpPr>
        <p:spPr>
          <a:xfrm>
            <a:off x="4756100" y="3302149"/>
            <a:ext cx="605100" cy="605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4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 STAKEHOLDERS</a:t>
            </a:r>
            <a:endParaRPr dirty="0"/>
          </a:p>
        </p:txBody>
      </p:sp>
      <p:sp>
        <p:nvSpPr>
          <p:cNvPr id="765" name="Google Shape;765;p45"/>
          <p:cNvSpPr txBox="1">
            <a:spLocks noGrp="1"/>
          </p:cNvSpPr>
          <p:nvPr>
            <p:ph type="title" idx="2"/>
          </p:nvPr>
        </p:nvSpPr>
        <p:spPr>
          <a:xfrm>
            <a:off x="1424198" y="1938635"/>
            <a:ext cx="2129183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Analytics Team</a:t>
            </a:r>
          </a:p>
        </p:txBody>
      </p:sp>
      <p:sp>
        <p:nvSpPr>
          <p:cNvPr id="767" name="Google Shape;767;p45"/>
          <p:cNvSpPr txBox="1">
            <a:spLocks noGrp="1"/>
          </p:cNvSpPr>
          <p:nvPr>
            <p:ph type="title" idx="3"/>
          </p:nvPr>
        </p:nvSpPr>
        <p:spPr>
          <a:xfrm>
            <a:off x="5581966" y="1938635"/>
            <a:ext cx="23916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The Company</a:t>
            </a:r>
          </a:p>
        </p:txBody>
      </p:sp>
      <p:sp>
        <p:nvSpPr>
          <p:cNvPr id="769" name="Google Shape;769;p45"/>
          <p:cNvSpPr txBox="1">
            <a:spLocks noGrp="1"/>
          </p:cNvSpPr>
          <p:nvPr>
            <p:ph type="title" idx="5"/>
          </p:nvPr>
        </p:nvSpPr>
        <p:spPr>
          <a:xfrm>
            <a:off x="587816" y="3362274"/>
            <a:ext cx="3075951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Colleagues at Town Hall</a:t>
            </a:r>
          </a:p>
        </p:txBody>
      </p:sp>
      <p:sp>
        <p:nvSpPr>
          <p:cNvPr id="771" name="Google Shape;771;p45"/>
          <p:cNvSpPr txBox="1">
            <a:spLocks noGrp="1"/>
          </p:cNvSpPr>
          <p:nvPr>
            <p:ph type="title" idx="7"/>
          </p:nvPr>
        </p:nvSpPr>
        <p:spPr>
          <a:xfrm>
            <a:off x="5581965" y="3362274"/>
            <a:ext cx="2848759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Singapore</a:t>
            </a:r>
            <a:endParaRPr dirty="0"/>
          </a:p>
        </p:txBody>
      </p:sp>
      <p:grpSp>
        <p:nvGrpSpPr>
          <p:cNvPr id="773" name="Google Shape;773;p45"/>
          <p:cNvGrpSpPr/>
          <p:nvPr/>
        </p:nvGrpSpPr>
        <p:grpSpPr>
          <a:xfrm>
            <a:off x="3906610" y="3434612"/>
            <a:ext cx="340168" cy="340168"/>
            <a:chOff x="2676100" y="832575"/>
            <a:chExt cx="483125" cy="483125"/>
          </a:xfrm>
        </p:grpSpPr>
        <p:sp>
          <p:nvSpPr>
            <p:cNvPr id="774" name="Google Shape;774;p45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77" name="Google Shape;777;p45"/>
          <p:cNvGrpSpPr/>
          <p:nvPr/>
        </p:nvGrpSpPr>
        <p:grpSpPr>
          <a:xfrm>
            <a:off x="4904522" y="2062003"/>
            <a:ext cx="308234" cy="308234"/>
            <a:chOff x="892750" y="4993750"/>
            <a:chExt cx="483125" cy="483125"/>
          </a:xfrm>
        </p:grpSpPr>
        <p:sp>
          <p:nvSpPr>
            <p:cNvPr id="778" name="Google Shape;778;p45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81" name="Google Shape;781;p45"/>
          <p:cNvSpPr/>
          <p:nvPr/>
        </p:nvSpPr>
        <p:spPr>
          <a:xfrm>
            <a:off x="4872227" y="3417665"/>
            <a:ext cx="372824" cy="374060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5"/>
          <p:cNvSpPr/>
          <p:nvPr/>
        </p:nvSpPr>
        <p:spPr>
          <a:xfrm>
            <a:off x="3911472" y="2050638"/>
            <a:ext cx="330434" cy="316687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 DATASETS</a:t>
            </a:r>
            <a:endParaRPr dirty="0"/>
          </a:p>
        </p:txBody>
      </p:sp>
      <p:sp>
        <p:nvSpPr>
          <p:cNvPr id="324" name="Google Shape;324;p28"/>
          <p:cNvSpPr txBox="1">
            <a:spLocks noGrp="1"/>
          </p:cNvSpPr>
          <p:nvPr>
            <p:ph type="body" idx="1"/>
          </p:nvPr>
        </p:nvSpPr>
        <p:spPr>
          <a:xfrm>
            <a:off x="713225" y="1187599"/>
            <a:ext cx="7717500" cy="3675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The 3 separate datasets are as follows : 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4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sz="1400" b="1" dirty="0">
                <a:solidFill>
                  <a:schemeClr val="dk1"/>
                </a:solidFill>
                <a:uFill>
                  <a:noFill/>
                </a:uFill>
              </a:rPr>
              <a:t>Dataset 1 – “</a:t>
            </a:r>
            <a:r>
              <a:rPr lang="en-US" sz="1400" b="1" dirty="0">
                <a:solidFill>
                  <a:schemeClr val="dk1"/>
                </a:solidFill>
                <a:uFill>
                  <a:noFill/>
                </a:uFill>
              </a:rPr>
              <a:t>Global Average Temperatures”, </a:t>
            </a:r>
            <a:r>
              <a:rPr lang="en-US" sz="1400" dirty="0"/>
              <a:t>consists of 9 columns</a:t>
            </a:r>
            <a:r>
              <a:rPr lang="en" sz="1400" dirty="0"/>
              <a:t> : </a:t>
            </a:r>
            <a:endParaRPr sz="14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400" dirty="0"/>
              <a:t>Date : </a:t>
            </a:r>
            <a:r>
              <a:rPr lang="en-SG" sz="1400" dirty="0"/>
              <a:t>From years 1750 to 2015</a:t>
            </a:r>
            <a:endParaRPr sz="14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SG" sz="1400" dirty="0"/>
              <a:t>Land and Ocean Average Temperature and Uncertainty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SG" sz="1400" dirty="0"/>
              <a:t>Max and Min Land Temperature and Uncertainty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SG" sz="14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r>
              <a:rPr lang="en-US" sz="1400" b="1" dirty="0">
                <a:solidFill>
                  <a:schemeClr val="dk1"/>
                </a:solidFill>
                <a:uFill>
                  <a:noFill/>
                </a:uFill>
              </a:rPr>
              <a:t>Dataset 2 – “Global Land Temperatures By Major City”</a:t>
            </a:r>
            <a:r>
              <a:rPr lang="en-US" sz="1400" dirty="0"/>
              <a:t>, consists of 7 columns :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400" dirty="0"/>
              <a:t>Date : From years 1849 to 2013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400" dirty="0"/>
              <a:t>Average Temperature and Uncertainty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400" dirty="0"/>
              <a:t>City and Country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400" dirty="0"/>
              <a:t>Latitude and Longitude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r>
              <a:rPr lang="en-US" sz="1400" b="1" dirty="0">
                <a:solidFill>
                  <a:schemeClr val="dk1"/>
                </a:solidFill>
                <a:uFill>
                  <a:noFill/>
                </a:uFill>
              </a:rPr>
              <a:t>Dataset 3 – “Global Average Land Temperature by Country”</a:t>
            </a:r>
            <a:r>
              <a:rPr lang="en-US" sz="1400" dirty="0"/>
              <a:t>, consists of 4 columns :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400" dirty="0"/>
              <a:t>Date : From years 1743 to 2013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400" dirty="0"/>
              <a:t>Average Temperature and Uncertainty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400" dirty="0"/>
              <a:t>Country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6438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ubTitle" idx="1"/>
          </p:nvPr>
        </p:nvSpPr>
        <p:spPr>
          <a:xfrm>
            <a:off x="1263457" y="3628810"/>
            <a:ext cx="4789385" cy="11293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Earth has gone through immense climate changes many, many times before : the “</a:t>
            </a:r>
            <a:r>
              <a:rPr lang="en-US" dirty="0"/>
              <a:t>ice ages” or “</a:t>
            </a:r>
            <a:r>
              <a:rPr lang="en-US" dirty="0" err="1"/>
              <a:t>interglacials</a:t>
            </a:r>
            <a:r>
              <a:rPr lang="en-US" dirty="0"/>
              <a:t>”. I</a:t>
            </a:r>
            <a:r>
              <a:rPr lang="en" dirty="0"/>
              <a:t>n some cases leading to mass extinctions. But life persisted.</a:t>
            </a:r>
            <a:endParaRPr dirty="0"/>
          </a:p>
        </p:txBody>
      </p:sp>
      <p:sp>
        <p:nvSpPr>
          <p:cNvPr id="451" name="Google Shape;451;p35"/>
          <p:cNvSpPr txBox="1">
            <a:spLocks noGrp="1"/>
          </p:cNvSpPr>
          <p:nvPr>
            <p:ph type="title"/>
          </p:nvPr>
        </p:nvSpPr>
        <p:spPr>
          <a:xfrm>
            <a:off x="1255750" y="2172633"/>
            <a:ext cx="4056169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Saving the Planet or </a:t>
            </a:r>
            <a:r>
              <a:rPr lang="en" u="sng" dirty="0"/>
              <a:t>Us</a:t>
            </a:r>
            <a:r>
              <a:rPr lang="en" dirty="0"/>
              <a:t>?</a:t>
            </a:r>
            <a:endParaRPr dirty="0"/>
          </a:p>
        </p:txBody>
      </p:sp>
      <p:sp>
        <p:nvSpPr>
          <p:cNvPr id="452" name="Google Shape;452;p35"/>
          <p:cNvSpPr txBox="1">
            <a:spLocks noGrp="1"/>
          </p:cNvSpPr>
          <p:nvPr>
            <p:ph type="title" idx="2"/>
          </p:nvPr>
        </p:nvSpPr>
        <p:spPr>
          <a:xfrm>
            <a:off x="1255750" y="908637"/>
            <a:ext cx="3346387" cy="10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5. BACKGROUND</a:t>
            </a:r>
            <a:endParaRPr sz="2800" dirty="0"/>
          </a:p>
        </p:txBody>
      </p:sp>
      <p:cxnSp>
        <p:nvCxnSpPr>
          <p:cNvPr id="453" name="Google Shape;453;p35"/>
          <p:cNvCxnSpPr/>
          <p:nvPr/>
        </p:nvCxnSpPr>
        <p:spPr>
          <a:xfrm rot="10800000" flipH="1">
            <a:off x="7385882" y="1543073"/>
            <a:ext cx="1044900" cy="603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454" name="Google Shape;454;p35"/>
          <p:cNvGrpSpPr/>
          <p:nvPr/>
        </p:nvGrpSpPr>
        <p:grpSpPr>
          <a:xfrm>
            <a:off x="5933768" y="1432220"/>
            <a:ext cx="1738189" cy="2491588"/>
            <a:chOff x="238125" y="2653250"/>
            <a:chExt cx="1180274" cy="1691850"/>
          </a:xfrm>
        </p:grpSpPr>
        <p:grpSp>
          <p:nvGrpSpPr>
            <p:cNvPr id="455" name="Google Shape;455;p35"/>
            <p:cNvGrpSpPr/>
            <p:nvPr/>
          </p:nvGrpSpPr>
          <p:grpSpPr>
            <a:xfrm>
              <a:off x="238125" y="3317000"/>
              <a:ext cx="1117175" cy="1028100"/>
              <a:chOff x="238125" y="3317000"/>
              <a:chExt cx="1117175" cy="1028100"/>
            </a:xfrm>
          </p:grpSpPr>
          <p:sp>
            <p:nvSpPr>
              <p:cNvPr id="456" name="Google Shape;456;p35"/>
              <p:cNvSpPr/>
              <p:nvPr/>
            </p:nvSpPr>
            <p:spPr>
              <a:xfrm>
                <a:off x="817200" y="3361550"/>
                <a:ext cx="538100" cy="982375"/>
              </a:xfrm>
              <a:custGeom>
                <a:avLst/>
                <a:gdLst/>
                <a:ahLst/>
                <a:cxnLst/>
                <a:rect l="l" t="t" r="r" b="b"/>
                <a:pathLst>
                  <a:path w="21524" h="39295" extrusionOk="0">
                    <a:moveTo>
                      <a:pt x="4174" y="1"/>
                    </a:moveTo>
                    <a:lnTo>
                      <a:pt x="1" y="39295"/>
                    </a:lnTo>
                    <a:lnTo>
                      <a:pt x="21524" y="39295"/>
                    </a:lnTo>
                    <a:lnTo>
                      <a:pt x="173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5"/>
              <p:cNvSpPr/>
              <p:nvPr/>
            </p:nvSpPr>
            <p:spPr>
              <a:xfrm>
                <a:off x="871125" y="3317000"/>
                <a:ext cx="436125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17445" h="2065" extrusionOk="0">
                    <a:moveTo>
                      <a:pt x="1408" y="1"/>
                    </a:moveTo>
                    <a:cubicBezTo>
                      <a:pt x="1" y="1"/>
                      <a:pt x="1" y="2064"/>
                      <a:pt x="1408" y="2064"/>
                    </a:cubicBezTo>
                    <a:lnTo>
                      <a:pt x="16037" y="2064"/>
                    </a:lnTo>
                    <a:cubicBezTo>
                      <a:pt x="17444" y="2064"/>
                      <a:pt x="17444" y="1"/>
                      <a:pt x="160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5"/>
              <p:cNvSpPr/>
              <p:nvPr/>
            </p:nvSpPr>
            <p:spPr>
              <a:xfrm>
                <a:off x="238125" y="3676900"/>
                <a:ext cx="78190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1276" h="26728" extrusionOk="0">
                    <a:moveTo>
                      <a:pt x="15661" y="0"/>
                    </a:moveTo>
                    <a:lnTo>
                      <a:pt x="0" y="8253"/>
                    </a:lnTo>
                    <a:lnTo>
                      <a:pt x="0" y="26728"/>
                    </a:lnTo>
                    <a:lnTo>
                      <a:pt x="31276" y="26728"/>
                    </a:lnTo>
                    <a:lnTo>
                      <a:pt x="31276" y="8253"/>
                    </a:lnTo>
                    <a:lnTo>
                      <a:pt x="156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5"/>
              <p:cNvSpPr/>
              <p:nvPr/>
            </p:nvSpPr>
            <p:spPr>
              <a:xfrm>
                <a:off x="364725" y="3995750"/>
                <a:ext cx="86775" cy="121950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4878" extrusionOk="0">
                    <a:moveTo>
                      <a:pt x="0" y="0"/>
                    </a:moveTo>
                    <a:lnTo>
                      <a:pt x="0" y="4877"/>
                    </a:lnTo>
                    <a:lnTo>
                      <a:pt x="3470" y="4877"/>
                    </a:lnTo>
                    <a:lnTo>
                      <a:pt x="347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5"/>
              <p:cNvSpPr/>
              <p:nvPr/>
            </p:nvSpPr>
            <p:spPr>
              <a:xfrm>
                <a:off x="512425" y="3995750"/>
                <a:ext cx="86775" cy="121950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4878" extrusionOk="0">
                    <a:moveTo>
                      <a:pt x="0" y="0"/>
                    </a:moveTo>
                    <a:lnTo>
                      <a:pt x="0" y="4877"/>
                    </a:lnTo>
                    <a:lnTo>
                      <a:pt x="3470" y="4877"/>
                    </a:lnTo>
                    <a:lnTo>
                      <a:pt x="347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5"/>
              <p:cNvSpPr/>
              <p:nvPr/>
            </p:nvSpPr>
            <p:spPr>
              <a:xfrm>
                <a:off x="660125" y="3995750"/>
                <a:ext cx="86775" cy="121950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4878" extrusionOk="0">
                    <a:moveTo>
                      <a:pt x="1" y="0"/>
                    </a:moveTo>
                    <a:lnTo>
                      <a:pt x="1" y="4877"/>
                    </a:lnTo>
                    <a:lnTo>
                      <a:pt x="3470" y="4877"/>
                    </a:lnTo>
                    <a:lnTo>
                      <a:pt x="347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5"/>
              <p:cNvSpPr/>
              <p:nvPr/>
            </p:nvSpPr>
            <p:spPr>
              <a:xfrm>
                <a:off x="807825" y="3995750"/>
                <a:ext cx="86775" cy="121950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4878" extrusionOk="0">
                    <a:moveTo>
                      <a:pt x="1" y="0"/>
                    </a:moveTo>
                    <a:lnTo>
                      <a:pt x="1" y="4877"/>
                    </a:lnTo>
                    <a:lnTo>
                      <a:pt x="3471" y="4877"/>
                    </a:lnTo>
                    <a:lnTo>
                      <a:pt x="347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3" name="Google Shape;463;p35"/>
            <p:cNvGrpSpPr/>
            <p:nvPr/>
          </p:nvGrpSpPr>
          <p:grpSpPr>
            <a:xfrm>
              <a:off x="753441" y="2653250"/>
              <a:ext cx="664957" cy="607302"/>
              <a:chOff x="2500950" y="3800263"/>
              <a:chExt cx="745050" cy="680450"/>
            </a:xfrm>
          </p:grpSpPr>
          <p:sp>
            <p:nvSpPr>
              <p:cNvPr id="464" name="Google Shape;464;p35"/>
              <p:cNvSpPr/>
              <p:nvPr/>
            </p:nvSpPr>
            <p:spPr>
              <a:xfrm>
                <a:off x="2500950" y="3800263"/>
                <a:ext cx="541925" cy="598550"/>
              </a:xfrm>
              <a:custGeom>
                <a:avLst/>
                <a:gdLst/>
                <a:ahLst/>
                <a:cxnLst/>
                <a:rect l="l" t="t" r="r" b="b"/>
                <a:pathLst>
                  <a:path w="21677" h="23942" extrusionOk="0">
                    <a:moveTo>
                      <a:pt x="8921" y="1"/>
                    </a:moveTo>
                    <a:cubicBezTo>
                      <a:pt x="9938" y="2682"/>
                      <a:pt x="7858" y="6610"/>
                      <a:pt x="6887" y="8644"/>
                    </a:cubicBezTo>
                    <a:cubicBezTo>
                      <a:pt x="1" y="19181"/>
                      <a:pt x="10354" y="23387"/>
                      <a:pt x="10354" y="23387"/>
                    </a:cubicBezTo>
                    <a:cubicBezTo>
                      <a:pt x="10354" y="23387"/>
                      <a:pt x="7581" y="14791"/>
                      <a:pt x="10585" y="10954"/>
                    </a:cubicBezTo>
                    <a:lnTo>
                      <a:pt x="10585" y="10954"/>
                    </a:lnTo>
                    <a:cubicBezTo>
                      <a:pt x="9106" y="14467"/>
                      <a:pt x="9799" y="21353"/>
                      <a:pt x="11971" y="23942"/>
                    </a:cubicBezTo>
                    <a:cubicBezTo>
                      <a:pt x="21677" y="15761"/>
                      <a:pt x="16085" y="5085"/>
                      <a:pt x="89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5"/>
              <p:cNvSpPr/>
              <p:nvPr/>
            </p:nvSpPr>
            <p:spPr>
              <a:xfrm>
                <a:off x="2689300" y="3973588"/>
                <a:ext cx="556700" cy="507125"/>
              </a:xfrm>
              <a:custGeom>
                <a:avLst/>
                <a:gdLst/>
                <a:ahLst/>
                <a:cxnLst/>
                <a:rect l="l" t="t" r="r" b="b"/>
                <a:pathLst>
                  <a:path w="22268" h="20285" extrusionOk="0">
                    <a:moveTo>
                      <a:pt x="20613" y="1"/>
                    </a:moveTo>
                    <a:cubicBezTo>
                      <a:pt x="19458" y="2727"/>
                      <a:pt x="15021" y="4160"/>
                      <a:pt x="12803" y="4992"/>
                    </a:cubicBezTo>
                    <a:cubicBezTo>
                      <a:pt x="0" y="7950"/>
                      <a:pt x="4715" y="18626"/>
                      <a:pt x="4715" y="18626"/>
                    </a:cubicBezTo>
                    <a:cubicBezTo>
                      <a:pt x="4715" y="18626"/>
                      <a:pt x="8874" y="10122"/>
                      <a:pt x="13958" y="9475"/>
                    </a:cubicBezTo>
                    <a:lnTo>
                      <a:pt x="13958" y="9475"/>
                    </a:lnTo>
                    <a:cubicBezTo>
                      <a:pt x="10307" y="11000"/>
                      <a:pt x="5824" y="16685"/>
                      <a:pt x="5546" y="20244"/>
                    </a:cubicBezTo>
                    <a:cubicBezTo>
                      <a:pt x="5983" y="20271"/>
                      <a:pt x="6409" y="20285"/>
                      <a:pt x="6825" y="20285"/>
                    </a:cubicBezTo>
                    <a:cubicBezTo>
                      <a:pt x="19037" y="20285"/>
                      <a:pt x="22267" y="8716"/>
                      <a:pt x="206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3"/>
          <p:cNvSpPr txBox="1">
            <a:spLocks noGrp="1"/>
          </p:cNvSpPr>
          <p:nvPr>
            <p:ph type="body" idx="1"/>
          </p:nvPr>
        </p:nvSpPr>
        <p:spPr>
          <a:xfrm>
            <a:off x="1853460" y="4369439"/>
            <a:ext cx="6783238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dirty="0"/>
              <a:t>Vostok Ice Core Data, Paleoclimatology Data Contribution Series</a:t>
            </a:r>
          </a:p>
        </p:txBody>
      </p:sp>
      <p:cxnSp>
        <p:nvCxnSpPr>
          <p:cNvPr id="706" name="Google Shape;706;p43"/>
          <p:cNvCxnSpPr/>
          <p:nvPr/>
        </p:nvCxnSpPr>
        <p:spPr>
          <a:xfrm rot="10800000" flipH="1">
            <a:off x="4536421" y="872416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7" name="Google Shape;707;p43"/>
          <p:cNvCxnSpPr/>
          <p:nvPr/>
        </p:nvCxnSpPr>
        <p:spPr>
          <a:xfrm rot="10800000" flipH="1">
            <a:off x="4167338" y="957260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6" name="Google Shape;748;p44">
            <a:extLst>
              <a:ext uri="{FF2B5EF4-FFF2-40B4-BE49-F238E27FC236}">
                <a16:creationId xmlns:a16="http://schemas.microsoft.com/office/drawing/2014/main" id="{D6E96E56-A1FD-4277-8B4F-0646772156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2766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5. BACKGROUND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0B6C14-A196-4307-A951-0CA1E8A5B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691" y="1019321"/>
            <a:ext cx="6071256" cy="28297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5C72EC-F48A-4AFC-8882-89DA2A355651}"/>
              </a:ext>
            </a:extLst>
          </p:cNvPr>
          <p:cNvSpPr txBox="1"/>
          <p:nvPr/>
        </p:nvSpPr>
        <p:spPr>
          <a:xfrm>
            <a:off x="1757474" y="3331022"/>
            <a:ext cx="7151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b="1" dirty="0"/>
              <a:t>PAST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311FEF-0ACC-4EF6-B862-70D0F45BBD45}"/>
              </a:ext>
            </a:extLst>
          </p:cNvPr>
          <p:cNvSpPr txBox="1"/>
          <p:nvPr/>
        </p:nvSpPr>
        <p:spPr>
          <a:xfrm>
            <a:off x="6721039" y="3345859"/>
            <a:ext cx="10473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b="1" dirty="0"/>
              <a:t>PRESENT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22AEEA8-2172-49A1-B522-6C5063C32807}"/>
              </a:ext>
            </a:extLst>
          </p:cNvPr>
          <p:cNvSpPr/>
          <p:nvPr/>
        </p:nvSpPr>
        <p:spPr>
          <a:xfrm>
            <a:off x="6505996" y="1552878"/>
            <a:ext cx="1124951" cy="7687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0" name="Google Shape;708;p43">
            <a:extLst>
              <a:ext uri="{FF2B5EF4-FFF2-40B4-BE49-F238E27FC236}">
                <a16:creationId xmlns:a16="http://schemas.microsoft.com/office/drawing/2014/main" id="{9ECDF634-3985-482C-BC51-026562765804}"/>
              </a:ext>
            </a:extLst>
          </p:cNvPr>
          <p:cNvGrpSpPr/>
          <p:nvPr/>
        </p:nvGrpSpPr>
        <p:grpSpPr>
          <a:xfrm>
            <a:off x="1570205" y="4319043"/>
            <a:ext cx="253768" cy="383933"/>
            <a:chOff x="4505925" y="1009331"/>
            <a:chExt cx="412860" cy="649990"/>
          </a:xfrm>
        </p:grpSpPr>
        <p:sp>
          <p:nvSpPr>
            <p:cNvPr id="21" name="Google Shape;709;p43">
              <a:extLst>
                <a:ext uri="{FF2B5EF4-FFF2-40B4-BE49-F238E27FC236}">
                  <a16:creationId xmlns:a16="http://schemas.microsoft.com/office/drawing/2014/main" id="{30580592-601E-44D0-9BF7-FB04C97422A9}"/>
                </a:ext>
              </a:extLst>
            </p:cNvPr>
            <p:cNvSpPr/>
            <p:nvPr/>
          </p:nvSpPr>
          <p:spPr>
            <a:xfrm>
              <a:off x="4679256" y="1526940"/>
              <a:ext cx="69378" cy="132381"/>
            </a:xfrm>
            <a:custGeom>
              <a:avLst/>
              <a:gdLst/>
              <a:ahLst/>
              <a:cxnLst/>
              <a:rect l="l" t="t" r="r" b="b"/>
              <a:pathLst>
                <a:path w="2035" h="3883" extrusionOk="0">
                  <a:moveTo>
                    <a:pt x="1" y="1"/>
                  </a:moveTo>
                  <a:lnTo>
                    <a:pt x="1" y="3883"/>
                  </a:lnTo>
                  <a:lnTo>
                    <a:pt x="2034" y="3883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10;p43">
              <a:extLst>
                <a:ext uri="{FF2B5EF4-FFF2-40B4-BE49-F238E27FC236}">
                  <a16:creationId xmlns:a16="http://schemas.microsoft.com/office/drawing/2014/main" id="{A2D263AD-0047-4D9B-BA87-E2BAB714D971}"/>
                </a:ext>
              </a:extLst>
            </p:cNvPr>
            <p:cNvSpPr/>
            <p:nvPr/>
          </p:nvSpPr>
          <p:spPr>
            <a:xfrm>
              <a:off x="4505925" y="1009331"/>
              <a:ext cx="412860" cy="552299"/>
            </a:xfrm>
            <a:custGeom>
              <a:avLst/>
              <a:gdLst/>
              <a:ahLst/>
              <a:cxnLst/>
              <a:rect l="l" t="t" r="r" b="b"/>
              <a:pathLst>
                <a:path w="12110" h="16200" extrusionOk="0">
                  <a:moveTo>
                    <a:pt x="6078" y="0"/>
                  </a:moveTo>
                  <a:cubicBezTo>
                    <a:pt x="5928" y="0"/>
                    <a:pt x="5778" y="70"/>
                    <a:pt x="5686" y="208"/>
                  </a:cubicBezTo>
                  <a:lnTo>
                    <a:pt x="3421" y="4044"/>
                  </a:lnTo>
                  <a:lnTo>
                    <a:pt x="2358" y="5847"/>
                  </a:lnTo>
                  <a:cubicBezTo>
                    <a:pt x="2173" y="6124"/>
                    <a:pt x="2404" y="6540"/>
                    <a:pt x="2774" y="6540"/>
                  </a:cubicBezTo>
                  <a:cubicBezTo>
                    <a:pt x="3051" y="6540"/>
                    <a:pt x="3236" y="6725"/>
                    <a:pt x="3236" y="7002"/>
                  </a:cubicBezTo>
                  <a:cubicBezTo>
                    <a:pt x="3236" y="7095"/>
                    <a:pt x="3236" y="7141"/>
                    <a:pt x="3190" y="7233"/>
                  </a:cubicBezTo>
                  <a:lnTo>
                    <a:pt x="2589" y="8296"/>
                  </a:lnTo>
                  <a:lnTo>
                    <a:pt x="1203" y="10792"/>
                  </a:lnTo>
                  <a:cubicBezTo>
                    <a:pt x="1018" y="11116"/>
                    <a:pt x="1249" y="11485"/>
                    <a:pt x="1618" y="11485"/>
                  </a:cubicBezTo>
                  <a:lnTo>
                    <a:pt x="1896" y="11485"/>
                  </a:lnTo>
                  <a:cubicBezTo>
                    <a:pt x="2266" y="11485"/>
                    <a:pt x="2450" y="11901"/>
                    <a:pt x="2266" y="12179"/>
                  </a:cubicBezTo>
                  <a:lnTo>
                    <a:pt x="2127" y="12410"/>
                  </a:lnTo>
                  <a:lnTo>
                    <a:pt x="186" y="15506"/>
                  </a:lnTo>
                  <a:cubicBezTo>
                    <a:pt x="1" y="15784"/>
                    <a:pt x="232" y="16199"/>
                    <a:pt x="602" y="16199"/>
                  </a:cubicBezTo>
                  <a:lnTo>
                    <a:pt x="11555" y="16199"/>
                  </a:lnTo>
                  <a:cubicBezTo>
                    <a:pt x="11925" y="16153"/>
                    <a:pt x="12110" y="15784"/>
                    <a:pt x="11925" y="15506"/>
                  </a:cubicBezTo>
                  <a:lnTo>
                    <a:pt x="9845" y="12225"/>
                  </a:lnTo>
                  <a:cubicBezTo>
                    <a:pt x="9845" y="12179"/>
                    <a:pt x="9845" y="12179"/>
                    <a:pt x="9845" y="12179"/>
                  </a:cubicBezTo>
                  <a:cubicBezTo>
                    <a:pt x="9707" y="11855"/>
                    <a:pt x="9938" y="11485"/>
                    <a:pt x="10307" y="11485"/>
                  </a:cubicBezTo>
                  <a:lnTo>
                    <a:pt x="10585" y="11485"/>
                  </a:lnTo>
                  <a:cubicBezTo>
                    <a:pt x="10908" y="11485"/>
                    <a:pt x="11139" y="11116"/>
                    <a:pt x="10954" y="10838"/>
                  </a:cubicBezTo>
                  <a:lnTo>
                    <a:pt x="9707" y="8527"/>
                  </a:lnTo>
                  <a:lnTo>
                    <a:pt x="8967" y="7233"/>
                  </a:lnTo>
                  <a:cubicBezTo>
                    <a:pt x="8782" y="6910"/>
                    <a:pt x="9013" y="6540"/>
                    <a:pt x="9383" y="6540"/>
                  </a:cubicBezTo>
                  <a:cubicBezTo>
                    <a:pt x="9614" y="6540"/>
                    <a:pt x="9845" y="6309"/>
                    <a:pt x="9845" y="6078"/>
                  </a:cubicBezTo>
                  <a:cubicBezTo>
                    <a:pt x="9845" y="5985"/>
                    <a:pt x="9799" y="5893"/>
                    <a:pt x="9799" y="5847"/>
                  </a:cubicBezTo>
                  <a:lnTo>
                    <a:pt x="8551" y="3721"/>
                  </a:lnTo>
                  <a:lnTo>
                    <a:pt x="6471" y="208"/>
                  </a:lnTo>
                  <a:cubicBezTo>
                    <a:pt x="6379" y="70"/>
                    <a:pt x="6229" y="0"/>
                    <a:pt x="6078" y="0"/>
                  </a:cubicBez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11;p43">
              <a:extLst>
                <a:ext uri="{FF2B5EF4-FFF2-40B4-BE49-F238E27FC236}">
                  <a16:creationId xmlns:a16="http://schemas.microsoft.com/office/drawing/2014/main" id="{2022B506-193F-4192-AB47-0E5BE4AD5941}"/>
                </a:ext>
              </a:extLst>
            </p:cNvPr>
            <p:cNvSpPr/>
            <p:nvPr/>
          </p:nvSpPr>
          <p:spPr>
            <a:xfrm>
              <a:off x="4505925" y="1136159"/>
              <a:ext cx="412860" cy="425474"/>
            </a:xfrm>
            <a:custGeom>
              <a:avLst/>
              <a:gdLst/>
              <a:ahLst/>
              <a:cxnLst/>
              <a:rect l="l" t="t" r="r" b="b"/>
              <a:pathLst>
                <a:path w="12110" h="12480" extrusionOk="0">
                  <a:moveTo>
                    <a:pt x="8551" y="1"/>
                  </a:moveTo>
                  <a:cubicBezTo>
                    <a:pt x="8051" y="322"/>
                    <a:pt x="7744" y="782"/>
                    <a:pt x="7417" y="782"/>
                  </a:cubicBezTo>
                  <a:cubicBezTo>
                    <a:pt x="7321" y="782"/>
                    <a:pt x="7223" y="742"/>
                    <a:pt x="7118" y="648"/>
                  </a:cubicBezTo>
                  <a:cubicBezTo>
                    <a:pt x="6897" y="474"/>
                    <a:pt x="6665" y="403"/>
                    <a:pt x="6426" y="403"/>
                  </a:cubicBezTo>
                  <a:cubicBezTo>
                    <a:pt x="5966" y="403"/>
                    <a:pt x="5479" y="667"/>
                    <a:pt x="4992" y="971"/>
                  </a:cubicBezTo>
                  <a:cubicBezTo>
                    <a:pt x="4834" y="1056"/>
                    <a:pt x="4682" y="1092"/>
                    <a:pt x="4539" y="1092"/>
                  </a:cubicBezTo>
                  <a:cubicBezTo>
                    <a:pt x="4057" y="1092"/>
                    <a:pt x="3670" y="681"/>
                    <a:pt x="3421" y="324"/>
                  </a:cubicBezTo>
                  <a:lnTo>
                    <a:pt x="2358" y="2127"/>
                  </a:lnTo>
                  <a:cubicBezTo>
                    <a:pt x="2173" y="2404"/>
                    <a:pt x="2404" y="2820"/>
                    <a:pt x="2774" y="2820"/>
                  </a:cubicBezTo>
                  <a:cubicBezTo>
                    <a:pt x="3051" y="2820"/>
                    <a:pt x="3236" y="3005"/>
                    <a:pt x="3236" y="3282"/>
                  </a:cubicBezTo>
                  <a:cubicBezTo>
                    <a:pt x="3236" y="3375"/>
                    <a:pt x="3236" y="3421"/>
                    <a:pt x="3190" y="3513"/>
                  </a:cubicBezTo>
                  <a:lnTo>
                    <a:pt x="2589" y="4576"/>
                  </a:lnTo>
                  <a:lnTo>
                    <a:pt x="1203" y="7072"/>
                  </a:lnTo>
                  <a:cubicBezTo>
                    <a:pt x="1018" y="7396"/>
                    <a:pt x="1249" y="7765"/>
                    <a:pt x="1618" y="7765"/>
                  </a:cubicBezTo>
                  <a:lnTo>
                    <a:pt x="1896" y="7765"/>
                  </a:lnTo>
                  <a:cubicBezTo>
                    <a:pt x="2266" y="7765"/>
                    <a:pt x="2450" y="8181"/>
                    <a:pt x="2266" y="8459"/>
                  </a:cubicBezTo>
                  <a:lnTo>
                    <a:pt x="2127" y="8690"/>
                  </a:lnTo>
                  <a:lnTo>
                    <a:pt x="186" y="11786"/>
                  </a:lnTo>
                  <a:cubicBezTo>
                    <a:pt x="1" y="12064"/>
                    <a:pt x="232" y="12479"/>
                    <a:pt x="602" y="12479"/>
                  </a:cubicBezTo>
                  <a:lnTo>
                    <a:pt x="11555" y="12479"/>
                  </a:lnTo>
                  <a:cubicBezTo>
                    <a:pt x="11925" y="12433"/>
                    <a:pt x="12110" y="12064"/>
                    <a:pt x="11925" y="11786"/>
                  </a:cubicBezTo>
                  <a:lnTo>
                    <a:pt x="9845" y="8505"/>
                  </a:lnTo>
                  <a:cubicBezTo>
                    <a:pt x="9845" y="8459"/>
                    <a:pt x="9845" y="8459"/>
                    <a:pt x="9845" y="8459"/>
                  </a:cubicBezTo>
                  <a:cubicBezTo>
                    <a:pt x="9707" y="8135"/>
                    <a:pt x="9938" y="7765"/>
                    <a:pt x="10307" y="7765"/>
                  </a:cubicBezTo>
                  <a:lnTo>
                    <a:pt x="10585" y="7765"/>
                  </a:lnTo>
                  <a:cubicBezTo>
                    <a:pt x="10908" y="7765"/>
                    <a:pt x="11139" y="7396"/>
                    <a:pt x="10954" y="7118"/>
                  </a:cubicBezTo>
                  <a:lnTo>
                    <a:pt x="9707" y="4807"/>
                  </a:lnTo>
                  <a:lnTo>
                    <a:pt x="8967" y="3513"/>
                  </a:lnTo>
                  <a:cubicBezTo>
                    <a:pt x="8782" y="3190"/>
                    <a:pt x="9013" y="2820"/>
                    <a:pt x="9383" y="2820"/>
                  </a:cubicBezTo>
                  <a:cubicBezTo>
                    <a:pt x="9614" y="2820"/>
                    <a:pt x="9845" y="2589"/>
                    <a:pt x="9845" y="2358"/>
                  </a:cubicBezTo>
                  <a:cubicBezTo>
                    <a:pt x="9845" y="2265"/>
                    <a:pt x="9799" y="2173"/>
                    <a:pt x="9799" y="2127"/>
                  </a:cubicBezTo>
                  <a:lnTo>
                    <a:pt x="8551" y="1"/>
                  </a:ln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12;p43">
              <a:extLst>
                <a:ext uri="{FF2B5EF4-FFF2-40B4-BE49-F238E27FC236}">
                  <a16:creationId xmlns:a16="http://schemas.microsoft.com/office/drawing/2014/main" id="{7FB6CF53-E414-4567-89E1-538DB7F8512E}"/>
                </a:ext>
              </a:extLst>
            </p:cNvPr>
            <p:cNvSpPr/>
            <p:nvPr/>
          </p:nvSpPr>
          <p:spPr>
            <a:xfrm>
              <a:off x="4505925" y="1287228"/>
              <a:ext cx="412860" cy="274411"/>
            </a:xfrm>
            <a:custGeom>
              <a:avLst/>
              <a:gdLst/>
              <a:ahLst/>
              <a:cxnLst/>
              <a:rect l="l" t="t" r="r" b="b"/>
              <a:pathLst>
                <a:path w="12110" h="8049" extrusionOk="0">
                  <a:moveTo>
                    <a:pt x="3093" y="0"/>
                  </a:moveTo>
                  <a:cubicBezTo>
                    <a:pt x="2942" y="0"/>
                    <a:pt x="2765" y="57"/>
                    <a:pt x="2589" y="145"/>
                  </a:cubicBezTo>
                  <a:lnTo>
                    <a:pt x="1203" y="2641"/>
                  </a:lnTo>
                  <a:cubicBezTo>
                    <a:pt x="1018" y="2965"/>
                    <a:pt x="1249" y="3334"/>
                    <a:pt x="1618" y="3334"/>
                  </a:cubicBezTo>
                  <a:lnTo>
                    <a:pt x="1896" y="3334"/>
                  </a:lnTo>
                  <a:cubicBezTo>
                    <a:pt x="2266" y="3334"/>
                    <a:pt x="2450" y="3750"/>
                    <a:pt x="2266" y="4028"/>
                  </a:cubicBezTo>
                  <a:lnTo>
                    <a:pt x="2127" y="4259"/>
                  </a:lnTo>
                  <a:lnTo>
                    <a:pt x="186" y="7355"/>
                  </a:lnTo>
                  <a:cubicBezTo>
                    <a:pt x="1" y="7633"/>
                    <a:pt x="232" y="8048"/>
                    <a:pt x="602" y="8048"/>
                  </a:cubicBezTo>
                  <a:lnTo>
                    <a:pt x="11555" y="8048"/>
                  </a:lnTo>
                  <a:cubicBezTo>
                    <a:pt x="11925" y="8048"/>
                    <a:pt x="12110" y="7633"/>
                    <a:pt x="11925" y="7355"/>
                  </a:cubicBezTo>
                  <a:lnTo>
                    <a:pt x="9845" y="4028"/>
                  </a:lnTo>
                  <a:cubicBezTo>
                    <a:pt x="9707" y="3704"/>
                    <a:pt x="9938" y="3334"/>
                    <a:pt x="10307" y="3334"/>
                  </a:cubicBezTo>
                  <a:lnTo>
                    <a:pt x="10538" y="3334"/>
                  </a:lnTo>
                  <a:cubicBezTo>
                    <a:pt x="10908" y="3334"/>
                    <a:pt x="11139" y="2965"/>
                    <a:pt x="10954" y="2641"/>
                  </a:cubicBezTo>
                  <a:lnTo>
                    <a:pt x="9707" y="330"/>
                  </a:lnTo>
                  <a:cubicBezTo>
                    <a:pt x="9266" y="523"/>
                    <a:pt x="8858" y="683"/>
                    <a:pt x="8444" y="683"/>
                  </a:cubicBezTo>
                  <a:cubicBezTo>
                    <a:pt x="8163" y="683"/>
                    <a:pt x="7879" y="609"/>
                    <a:pt x="7581" y="423"/>
                  </a:cubicBezTo>
                  <a:cubicBezTo>
                    <a:pt x="7262" y="204"/>
                    <a:pt x="6893" y="96"/>
                    <a:pt x="6527" y="96"/>
                  </a:cubicBezTo>
                  <a:cubicBezTo>
                    <a:pt x="6043" y="96"/>
                    <a:pt x="5566" y="285"/>
                    <a:pt x="5223" y="654"/>
                  </a:cubicBezTo>
                  <a:cubicBezTo>
                    <a:pt x="5008" y="820"/>
                    <a:pt x="4756" y="896"/>
                    <a:pt x="4510" y="896"/>
                  </a:cubicBezTo>
                  <a:cubicBezTo>
                    <a:pt x="4069" y="896"/>
                    <a:pt x="3645" y="652"/>
                    <a:pt x="3467" y="238"/>
                  </a:cubicBezTo>
                  <a:cubicBezTo>
                    <a:pt x="3395" y="69"/>
                    <a:pt x="3259" y="0"/>
                    <a:pt x="3093" y="0"/>
                  </a:cubicBez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13;p43">
              <a:extLst>
                <a:ext uri="{FF2B5EF4-FFF2-40B4-BE49-F238E27FC236}">
                  <a16:creationId xmlns:a16="http://schemas.microsoft.com/office/drawing/2014/main" id="{2AACA0BB-2EFE-48B0-8429-5BEEB40C560B}"/>
                </a:ext>
              </a:extLst>
            </p:cNvPr>
            <p:cNvSpPr/>
            <p:nvPr/>
          </p:nvSpPr>
          <p:spPr>
            <a:xfrm>
              <a:off x="4505925" y="1422955"/>
              <a:ext cx="412860" cy="138688"/>
            </a:xfrm>
            <a:custGeom>
              <a:avLst/>
              <a:gdLst/>
              <a:ahLst/>
              <a:cxnLst/>
              <a:rect l="l" t="t" r="r" b="b"/>
              <a:pathLst>
                <a:path w="12110" h="4068" extrusionOk="0">
                  <a:moveTo>
                    <a:pt x="9845" y="0"/>
                  </a:moveTo>
                  <a:cubicBezTo>
                    <a:pt x="9429" y="93"/>
                    <a:pt x="9013" y="278"/>
                    <a:pt x="8690" y="555"/>
                  </a:cubicBezTo>
                  <a:cubicBezTo>
                    <a:pt x="8384" y="817"/>
                    <a:pt x="8367" y="1533"/>
                    <a:pt x="7586" y="1533"/>
                  </a:cubicBezTo>
                  <a:cubicBezTo>
                    <a:pt x="7541" y="1533"/>
                    <a:pt x="7493" y="1531"/>
                    <a:pt x="7442" y="1526"/>
                  </a:cubicBezTo>
                  <a:cubicBezTo>
                    <a:pt x="6558" y="1481"/>
                    <a:pt x="6562" y="549"/>
                    <a:pt x="5714" y="549"/>
                  </a:cubicBezTo>
                  <a:cubicBezTo>
                    <a:pt x="5676" y="549"/>
                    <a:pt x="5635" y="551"/>
                    <a:pt x="5593" y="555"/>
                  </a:cubicBezTo>
                  <a:cubicBezTo>
                    <a:pt x="4715" y="597"/>
                    <a:pt x="4215" y="1320"/>
                    <a:pt x="3614" y="1320"/>
                  </a:cubicBezTo>
                  <a:cubicBezTo>
                    <a:pt x="3551" y="1320"/>
                    <a:pt x="3487" y="1312"/>
                    <a:pt x="3421" y="1294"/>
                  </a:cubicBezTo>
                  <a:cubicBezTo>
                    <a:pt x="2728" y="1110"/>
                    <a:pt x="3282" y="694"/>
                    <a:pt x="2728" y="324"/>
                  </a:cubicBezTo>
                  <a:cubicBezTo>
                    <a:pt x="2619" y="270"/>
                    <a:pt x="2495" y="247"/>
                    <a:pt x="2374" y="247"/>
                  </a:cubicBezTo>
                  <a:cubicBezTo>
                    <a:pt x="2288" y="247"/>
                    <a:pt x="2203" y="258"/>
                    <a:pt x="2127" y="278"/>
                  </a:cubicBezTo>
                  <a:lnTo>
                    <a:pt x="186" y="3374"/>
                  </a:lnTo>
                  <a:cubicBezTo>
                    <a:pt x="1" y="3652"/>
                    <a:pt x="232" y="4067"/>
                    <a:pt x="602" y="4067"/>
                  </a:cubicBezTo>
                  <a:lnTo>
                    <a:pt x="11555" y="4067"/>
                  </a:lnTo>
                  <a:cubicBezTo>
                    <a:pt x="11925" y="4021"/>
                    <a:pt x="12110" y="3652"/>
                    <a:pt x="11925" y="3374"/>
                  </a:cubicBezTo>
                  <a:lnTo>
                    <a:pt x="9845" y="47"/>
                  </a:lnTo>
                  <a:cubicBezTo>
                    <a:pt x="9845" y="47"/>
                    <a:pt x="9845" y="47"/>
                    <a:pt x="9845" y="0"/>
                  </a:cubicBez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50463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6" name="Google Shape;706;p43"/>
          <p:cNvCxnSpPr/>
          <p:nvPr/>
        </p:nvCxnSpPr>
        <p:spPr>
          <a:xfrm rot="10800000" flipH="1">
            <a:off x="4536421" y="872416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7" name="Google Shape;707;p43"/>
          <p:cNvCxnSpPr/>
          <p:nvPr/>
        </p:nvCxnSpPr>
        <p:spPr>
          <a:xfrm rot="10800000" flipH="1">
            <a:off x="4167338" y="957260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6" name="Google Shape;748;p44">
            <a:extLst>
              <a:ext uri="{FF2B5EF4-FFF2-40B4-BE49-F238E27FC236}">
                <a16:creationId xmlns:a16="http://schemas.microsoft.com/office/drawing/2014/main" id="{D6E96E56-A1FD-4277-8B4F-0646772156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27668"/>
            <a:ext cx="815564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5. BACKGROUND – </a:t>
            </a:r>
            <a:r>
              <a:rPr lang="en-US" sz="1600" dirty="0"/>
              <a:t>Global Average Temperature °C from Years 1900 to 2013</a:t>
            </a:r>
            <a:endParaRPr sz="2800" dirty="0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CA8C33C7-581A-4AF5-824E-27981F99D7A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500" y="1104165"/>
            <a:ext cx="7717500" cy="35961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249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3"/>
          <p:cNvSpPr txBox="1">
            <a:spLocks noGrp="1"/>
          </p:cNvSpPr>
          <p:nvPr>
            <p:ph type="body" idx="1"/>
          </p:nvPr>
        </p:nvSpPr>
        <p:spPr>
          <a:xfrm>
            <a:off x="1823973" y="4211875"/>
            <a:ext cx="6810229" cy="624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spcAft>
                <a:spcPts val="1200"/>
              </a:spcAft>
            </a:pPr>
            <a:r>
              <a:rPr lang="en-US" sz="1400" dirty="0"/>
              <a:t>In span of 20 years</a:t>
            </a:r>
          </a:p>
          <a:p>
            <a:pPr marL="285750" indent="-285750" algn="just">
              <a:spcAft>
                <a:spcPts val="1200"/>
              </a:spcAft>
            </a:pPr>
            <a:r>
              <a:rPr lang="en-US" sz="1400" dirty="0"/>
              <a:t>Proving climate change is not a myth</a:t>
            </a:r>
          </a:p>
        </p:txBody>
      </p:sp>
      <p:cxnSp>
        <p:nvCxnSpPr>
          <p:cNvPr id="706" name="Google Shape;706;p43"/>
          <p:cNvCxnSpPr/>
          <p:nvPr/>
        </p:nvCxnSpPr>
        <p:spPr>
          <a:xfrm rot="10800000" flipH="1">
            <a:off x="4536421" y="872416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7" name="Google Shape;707;p43"/>
          <p:cNvCxnSpPr/>
          <p:nvPr/>
        </p:nvCxnSpPr>
        <p:spPr>
          <a:xfrm rot="10800000" flipH="1">
            <a:off x="4167338" y="957260"/>
            <a:ext cx="802500" cy="463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708" name="Google Shape;708;p43"/>
          <p:cNvGrpSpPr/>
          <p:nvPr/>
        </p:nvGrpSpPr>
        <p:grpSpPr>
          <a:xfrm>
            <a:off x="1570205" y="4319043"/>
            <a:ext cx="253768" cy="383933"/>
            <a:chOff x="4505925" y="1009331"/>
            <a:chExt cx="412860" cy="649990"/>
          </a:xfrm>
        </p:grpSpPr>
        <p:sp>
          <p:nvSpPr>
            <p:cNvPr id="709" name="Google Shape;709;p43"/>
            <p:cNvSpPr/>
            <p:nvPr/>
          </p:nvSpPr>
          <p:spPr>
            <a:xfrm>
              <a:off x="4679256" y="1526940"/>
              <a:ext cx="69378" cy="132381"/>
            </a:xfrm>
            <a:custGeom>
              <a:avLst/>
              <a:gdLst/>
              <a:ahLst/>
              <a:cxnLst/>
              <a:rect l="l" t="t" r="r" b="b"/>
              <a:pathLst>
                <a:path w="2035" h="3883" extrusionOk="0">
                  <a:moveTo>
                    <a:pt x="1" y="1"/>
                  </a:moveTo>
                  <a:lnTo>
                    <a:pt x="1" y="3883"/>
                  </a:lnTo>
                  <a:lnTo>
                    <a:pt x="2034" y="3883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3"/>
            <p:cNvSpPr/>
            <p:nvPr/>
          </p:nvSpPr>
          <p:spPr>
            <a:xfrm>
              <a:off x="4505925" y="1009331"/>
              <a:ext cx="412860" cy="552299"/>
            </a:xfrm>
            <a:custGeom>
              <a:avLst/>
              <a:gdLst/>
              <a:ahLst/>
              <a:cxnLst/>
              <a:rect l="l" t="t" r="r" b="b"/>
              <a:pathLst>
                <a:path w="12110" h="16200" extrusionOk="0">
                  <a:moveTo>
                    <a:pt x="6078" y="0"/>
                  </a:moveTo>
                  <a:cubicBezTo>
                    <a:pt x="5928" y="0"/>
                    <a:pt x="5778" y="70"/>
                    <a:pt x="5686" y="208"/>
                  </a:cubicBezTo>
                  <a:lnTo>
                    <a:pt x="3421" y="4044"/>
                  </a:lnTo>
                  <a:lnTo>
                    <a:pt x="2358" y="5847"/>
                  </a:lnTo>
                  <a:cubicBezTo>
                    <a:pt x="2173" y="6124"/>
                    <a:pt x="2404" y="6540"/>
                    <a:pt x="2774" y="6540"/>
                  </a:cubicBezTo>
                  <a:cubicBezTo>
                    <a:pt x="3051" y="6540"/>
                    <a:pt x="3236" y="6725"/>
                    <a:pt x="3236" y="7002"/>
                  </a:cubicBezTo>
                  <a:cubicBezTo>
                    <a:pt x="3236" y="7095"/>
                    <a:pt x="3236" y="7141"/>
                    <a:pt x="3190" y="7233"/>
                  </a:cubicBezTo>
                  <a:lnTo>
                    <a:pt x="2589" y="8296"/>
                  </a:lnTo>
                  <a:lnTo>
                    <a:pt x="1203" y="10792"/>
                  </a:lnTo>
                  <a:cubicBezTo>
                    <a:pt x="1018" y="11116"/>
                    <a:pt x="1249" y="11485"/>
                    <a:pt x="1618" y="11485"/>
                  </a:cubicBezTo>
                  <a:lnTo>
                    <a:pt x="1896" y="11485"/>
                  </a:lnTo>
                  <a:cubicBezTo>
                    <a:pt x="2266" y="11485"/>
                    <a:pt x="2450" y="11901"/>
                    <a:pt x="2266" y="12179"/>
                  </a:cubicBezTo>
                  <a:lnTo>
                    <a:pt x="2127" y="12410"/>
                  </a:lnTo>
                  <a:lnTo>
                    <a:pt x="186" y="15506"/>
                  </a:lnTo>
                  <a:cubicBezTo>
                    <a:pt x="1" y="15784"/>
                    <a:pt x="232" y="16199"/>
                    <a:pt x="602" y="16199"/>
                  </a:cubicBezTo>
                  <a:lnTo>
                    <a:pt x="11555" y="16199"/>
                  </a:lnTo>
                  <a:cubicBezTo>
                    <a:pt x="11925" y="16153"/>
                    <a:pt x="12110" y="15784"/>
                    <a:pt x="11925" y="15506"/>
                  </a:cubicBezTo>
                  <a:lnTo>
                    <a:pt x="9845" y="12225"/>
                  </a:lnTo>
                  <a:cubicBezTo>
                    <a:pt x="9845" y="12179"/>
                    <a:pt x="9845" y="12179"/>
                    <a:pt x="9845" y="12179"/>
                  </a:cubicBezTo>
                  <a:cubicBezTo>
                    <a:pt x="9707" y="11855"/>
                    <a:pt x="9938" y="11485"/>
                    <a:pt x="10307" y="11485"/>
                  </a:cubicBezTo>
                  <a:lnTo>
                    <a:pt x="10585" y="11485"/>
                  </a:lnTo>
                  <a:cubicBezTo>
                    <a:pt x="10908" y="11485"/>
                    <a:pt x="11139" y="11116"/>
                    <a:pt x="10954" y="10838"/>
                  </a:cubicBezTo>
                  <a:lnTo>
                    <a:pt x="9707" y="8527"/>
                  </a:lnTo>
                  <a:lnTo>
                    <a:pt x="8967" y="7233"/>
                  </a:lnTo>
                  <a:cubicBezTo>
                    <a:pt x="8782" y="6910"/>
                    <a:pt x="9013" y="6540"/>
                    <a:pt x="9383" y="6540"/>
                  </a:cubicBezTo>
                  <a:cubicBezTo>
                    <a:pt x="9614" y="6540"/>
                    <a:pt x="9845" y="6309"/>
                    <a:pt x="9845" y="6078"/>
                  </a:cubicBezTo>
                  <a:cubicBezTo>
                    <a:pt x="9845" y="5985"/>
                    <a:pt x="9799" y="5893"/>
                    <a:pt x="9799" y="5847"/>
                  </a:cubicBezTo>
                  <a:lnTo>
                    <a:pt x="8551" y="3721"/>
                  </a:lnTo>
                  <a:lnTo>
                    <a:pt x="6471" y="208"/>
                  </a:lnTo>
                  <a:cubicBezTo>
                    <a:pt x="6379" y="70"/>
                    <a:pt x="6229" y="0"/>
                    <a:pt x="6078" y="0"/>
                  </a:cubicBez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3"/>
            <p:cNvSpPr/>
            <p:nvPr/>
          </p:nvSpPr>
          <p:spPr>
            <a:xfrm>
              <a:off x="4505925" y="1136159"/>
              <a:ext cx="412860" cy="425474"/>
            </a:xfrm>
            <a:custGeom>
              <a:avLst/>
              <a:gdLst/>
              <a:ahLst/>
              <a:cxnLst/>
              <a:rect l="l" t="t" r="r" b="b"/>
              <a:pathLst>
                <a:path w="12110" h="12480" extrusionOk="0">
                  <a:moveTo>
                    <a:pt x="8551" y="1"/>
                  </a:moveTo>
                  <a:cubicBezTo>
                    <a:pt x="8051" y="322"/>
                    <a:pt x="7744" y="782"/>
                    <a:pt x="7417" y="782"/>
                  </a:cubicBezTo>
                  <a:cubicBezTo>
                    <a:pt x="7321" y="782"/>
                    <a:pt x="7223" y="742"/>
                    <a:pt x="7118" y="648"/>
                  </a:cubicBezTo>
                  <a:cubicBezTo>
                    <a:pt x="6897" y="474"/>
                    <a:pt x="6665" y="403"/>
                    <a:pt x="6426" y="403"/>
                  </a:cubicBezTo>
                  <a:cubicBezTo>
                    <a:pt x="5966" y="403"/>
                    <a:pt x="5479" y="667"/>
                    <a:pt x="4992" y="971"/>
                  </a:cubicBezTo>
                  <a:cubicBezTo>
                    <a:pt x="4834" y="1056"/>
                    <a:pt x="4682" y="1092"/>
                    <a:pt x="4539" y="1092"/>
                  </a:cubicBezTo>
                  <a:cubicBezTo>
                    <a:pt x="4057" y="1092"/>
                    <a:pt x="3670" y="681"/>
                    <a:pt x="3421" y="324"/>
                  </a:cubicBezTo>
                  <a:lnTo>
                    <a:pt x="2358" y="2127"/>
                  </a:lnTo>
                  <a:cubicBezTo>
                    <a:pt x="2173" y="2404"/>
                    <a:pt x="2404" y="2820"/>
                    <a:pt x="2774" y="2820"/>
                  </a:cubicBezTo>
                  <a:cubicBezTo>
                    <a:pt x="3051" y="2820"/>
                    <a:pt x="3236" y="3005"/>
                    <a:pt x="3236" y="3282"/>
                  </a:cubicBezTo>
                  <a:cubicBezTo>
                    <a:pt x="3236" y="3375"/>
                    <a:pt x="3236" y="3421"/>
                    <a:pt x="3190" y="3513"/>
                  </a:cubicBezTo>
                  <a:lnTo>
                    <a:pt x="2589" y="4576"/>
                  </a:lnTo>
                  <a:lnTo>
                    <a:pt x="1203" y="7072"/>
                  </a:lnTo>
                  <a:cubicBezTo>
                    <a:pt x="1018" y="7396"/>
                    <a:pt x="1249" y="7765"/>
                    <a:pt x="1618" y="7765"/>
                  </a:cubicBezTo>
                  <a:lnTo>
                    <a:pt x="1896" y="7765"/>
                  </a:lnTo>
                  <a:cubicBezTo>
                    <a:pt x="2266" y="7765"/>
                    <a:pt x="2450" y="8181"/>
                    <a:pt x="2266" y="8459"/>
                  </a:cubicBezTo>
                  <a:lnTo>
                    <a:pt x="2127" y="8690"/>
                  </a:lnTo>
                  <a:lnTo>
                    <a:pt x="186" y="11786"/>
                  </a:lnTo>
                  <a:cubicBezTo>
                    <a:pt x="1" y="12064"/>
                    <a:pt x="232" y="12479"/>
                    <a:pt x="602" y="12479"/>
                  </a:cubicBezTo>
                  <a:lnTo>
                    <a:pt x="11555" y="12479"/>
                  </a:lnTo>
                  <a:cubicBezTo>
                    <a:pt x="11925" y="12433"/>
                    <a:pt x="12110" y="12064"/>
                    <a:pt x="11925" y="11786"/>
                  </a:cubicBezTo>
                  <a:lnTo>
                    <a:pt x="9845" y="8505"/>
                  </a:lnTo>
                  <a:cubicBezTo>
                    <a:pt x="9845" y="8459"/>
                    <a:pt x="9845" y="8459"/>
                    <a:pt x="9845" y="8459"/>
                  </a:cubicBezTo>
                  <a:cubicBezTo>
                    <a:pt x="9707" y="8135"/>
                    <a:pt x="9938" y="7765"/>
                    <a:pt x="10307" y="7765"/>
                  </a:cubicBezTo>
                  <a:lnTo>
                    <a:pt x="10585" y="7765"/>
                  </a:lnTo>
                  <a:cubicBezTo>
                    <a:pt x="10908" y="7765"/>
                    <a:pt x="11139" y="7396"/>
                    <a:pt x="10954" y="7118"/>
                  </a:cubicBezTo>
                  <a:lnTo>
                    <a:pt x="9707" y="4807"/>
                  </a:lnTo>
                  <a:lnTo>
                    <a:pt x="8967" y="3513"/>
                  </a:lnTo>
                  <a:cubicBezTo>
                    <a:pt x="8782" y="3190"/>
                    <a:pt x="9013" y="2820"/>
                    <a:pt x="9383" y="2820"/>
                  </a:cubicBezTo>
                  <a:cubicBezTo>
                    <a:pt x="9614" y="2820"/>
                    <a:pt x="9845" y="2589"/>
                    <a:pt x="9845" y="2358"/>
                  </a:cubicBezTo>
                  <a:cubicBezTo>
                    <a:pt x="9845" y="2265"/>
                    <a:pt x="9799" y="2173"/>
                    <a:pt x="9799" y="2127"/>
                  </a:cubicBezTo>
                  <a:lnTo>
                    <a:pt x="8551" y="1"/>
                  </a:ln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3"/>
            <p:cNvSpPr/>
            <p:nvPr/>
          </p:nvSpPr>
          <p:spPr>
            <a:xfrm>
              <a:off x="4505925" y="1287228"/>
              <a:ext cx="412860" cy="274411"/>
            </a:xfrm>
            <a:custGeom>
              <a:avLst/>
              <a:gdLst/>
              <a:ahLst/>
              <a:cxnLst/>
              <a:rect l="l" t="t" r="r" b="b"/>
              <a:pathLst>
                <a:path w="12110" h="8049" extrusionOk="0">
                  <a:moveTo>
                    <a:pt x="3093" y="0"/>
                  </a:moveTo>
                  <a:cubicBezTo>
                    <a:pt x="2942" y="0"/>
                    <a:pt x="2765" y="57"/>
                    <a:pt x="2589" y="145"/>
                  </a:cubicBezTo>
                  <a:lnTo>
                    <a:pt x="1203" y="2641"/>
                  </a:lnTo>
                  <a:cubicBezTo>
                    <a:pt x="1018" y="2965"/>
                    <a:pt x="1249" y="3334"/>
                    <a:pt x="1618" y="3334"/>
                  </a:cubicBezTo>
                  <a:lnTo>
                    <a:pt x="1896" y="3334"/>
                  </a:lnTo>
                  <a:cubicBezTo>
                    <a:pt x="2266" y="3334"/>
                    <a:pt x="2450" y="3750"/>
                    <a:pt x="2266" y="4028"/>
                  </a:cubicBezTo>
                  <a:lnTo>
                    <a:pt x="2127" y="4259"/>
                  </a:lnTo>
                  <a:lnTo>
                    <a:pt x="186" y="7355"/>
                  </a:lnTo>
                  <a:cubicBezTo>
                    <a:pt x="1" y="7633"/>
                    <a:pt x="232" y="8048"/>
                    <a:pt x="602" y="8048"/>
                  </a:cubicBezTo>
                  <a:lnTo>
                    <a:pt x="11555" y="8048"/>
                  </a:lnTo>
                  <a:cubicBezTo>
                    <a:pt x="11925" y="8048"/>
                    <a:pt x="12110" y="7633"/>
                    <a:pt x="11925" y="7355"/>
                  </a:cubicBezTo>
                  <a:lnTo>
                    <a:pt x="9845" y="4028"/>
                  </a:lnTo>
                  <a:cubicBezTo>
                    <a:pt x="9707" y="3704"/>
                    <a:pt x="9938" y="3334"/>
                    <a:pt x="10307" y="3334"/>
                  </a:cubicBezTo>
                  <a:lnTo>
                    <a:pt x="10538" y="3334"/>
                  </a:lnTo>
                  <a:cubicBezTo>
                    <a:pt x="10908" y="3334"/>
                    <a:pt x="11139" y="2965"/>
                    <a:pt x="10954" y="2641"/>
                  </a:cubicBezTo>
                  <a:lnTo>
                    <a:pt x="9707" y="330"/>
                  </a:lnTo>
                  <a:cubicBezTo>
                    <a:pt x="9266" y="523"/>
                    <a:pt x="8858" y="683"/>
                    <a:pt x="8444" y="683"/>
                  </a:cubicBezTo>
                  <a:cubicBezTo>
                    <a:pt x="8163" y="683"/>
                    <a:pt x="7879" y="609"/>
                    <a:pt x="7581" y="423"/>
                  </a:cubicBezTo>
                  <a:cubicBezTo>
                    <a:pt x="7262" y="204"/>
                    <a:pt x="6893" y="96"/>
                    <a:pt x="6527" y="96"/>
                  </a:cubicBezTo>
                  <a:cubicBezTo>
                    <a:pt x="6043" y="96"/>
                    <a:pt x="5566" y="285"/>
                    <a:pt x="5223" y="654"/>
                  </a:cubicBezTo>
                  <a:cubicBezTo>
                    <a:pt x="5008" y="820"/>
                    <a:pt x="4756" y="896"/>
                    <a:pt x="4510" y="896"/>
                  </a:cubicBezTo>
                  <a:cubicBezTo>
                    <a:pt x="4069" y="896"/>
                    <a:pt x="3645" y="652"/>
                    <a:pt x="3467" y="238"/>
                  </a:cubicBezTo>
                  <a:cubicBezTo>
                    <a:pt x="3395" y="69"/>
                    <a:pt x="3259" y="0"/>
                    <a:pt x="3093" y="0"/>
                  </a:cubicBez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3"/>
            <p:cNvSpPr/>
            <p:nvPr/>
          </p:nvSpPr>
          <p:spPr>
            <a:xfrm>
              <a:off x="4505925" y="1422955"/>
              <a:ext cx="412860" cy="138688"/>
            </a:xfrm>
            <a:custGeom>
              <a:avLst/>
              <a:gdLst/>
              <a:ahLst/>
              <a:cxnLst/>
              <a:rect l="l" t="t" r="r" b="b"/>
              <a:pathLst>
                <a:path w="12110" h="4068" extrusionOk="0">
                  <a:moveTo>
                    <a:pt x="9845" y="0"/>
                  </a:moveTo>
                  <a:cubicBezTo>
                    <a:pt x="9429" y="93"/>
                    <a:pt x="9013" y="278"/>
                    <a:pt x="8690" y="555"/>
                  </a:cubicBezTo>
                  <a:cubicBezTo>
                    <a:pt x="8384" y="817"/>
                    <a:pt x="8367" y="1533"/>
                    <a:pt x="7586" y="1533"/>
                  </a:cubicBezTo>
                  <a:cubicBezTo>
                    <a:pt x="7541" y="1533"/>
                    <a:pt x="7493" y="1531"/>
                    <a:pt x="7442" y="1526"/>
                  </a:cubicBezTo>
                  <a:cubicBezTo>
                    <a:pt x="6558" y="1481"/>
                    <a:pt x="6562" y="549"/>
                    <a:pt x="5714" y="549"/>
                  </a:cubicBezTo>
                  <a:cubicBezTo>
                    <a:pt x="5676" y="549"/>
                    <a:pt x="5635" y="551"/>
                    <a:pt x="5593" y="555"/>
                  </a:cubicBezTo>
                  <a:cubicBezTo>
                    <a:pt x="4715" y="597"/>
                    <a:pt x="4215" y="1320"/>
                    <a:pt x="3614" y="1320"/>
                  </a:cubicBezTo>
                  <a:cubicBezTo>
                    <a:pt x="3551" y="1320"/>
                    <a:pt x="3487" y="1312"/>
                    <a:pt x="3421" y="1294"/>
                  </a:cubicBezTo>
                  <a:cubicBezTo>
                    <a:pt x="2728" y="1110"/>
                    <a:pt x="3282" y="694"/>
                    <a:pt x="2728" y="324"/>
                  </a:cubicBezTo>
                  <a:cubicBezTo>
                    <a:pt x="2619" y="270"/>
                    <a:pt x="2495" y="247"/>
                    <a:pt x="2374" y="247"/>
                  </a:cubicBezTo>
                  <a:cubicBezTo>
                    <a:pt x="2288" y="247"/>
                    <a:pt x="2203" y="258"/>
                    <a:pt x="2127" y="278"/>
                  </a:cubicBezTo>
                  <a:lnTo>
                    <a:pt x="186" y="3374"/>
                  </a:lnTo>
                  <a:cubicBezTo>
                    <a:pt x="1" y="3652"/>
                    <a:pt x="232" y="4067"/>
                    <a:pt x="602" y="4067"/>
                  </a:cubicBezTo>
                  <a:lnTo>
                    <a:pt x="11555" y="4067"/>
                  </a:lnTo>
                  <a:cubicBezTo>
                    <a:pt x="11925" y="4021"/>
                    <a:pt x="12110" y="3652"/>
                    <a:pt x="11925" y="3374"/>
                  </a:cubicBezTo>
                  <a:lnTo>
                    <a:pt x="9845" y="47"/>
                  </a:lnTo>
                  <a:cubicBezTo>
                    <a:pt x="9845" y="47"/>
                    <a:pt x="9845" y="47"/>
                    <a:pt x="9845" y="0"/>
                  </a:cubicBezTo>
                  <a:close/>
                </a:path>
              </a:pathLst>
            </a:custGeom>
            <a:solidFill>
              <a:srgbClr val="558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748;p44">
            <a:extLst>
              <a:ext uri="{FF2B5EF4-FFF2-40B4-BE49-F238E27FC236}">
                <a16:creationId xmlns:a16="http://schemas.microsoft.com/office/drawing/2014/main" id="{D6E96E56-A1FD-4277-8B4F-0646772156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2766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6. ANALYSIS – Average 1</a:t>
            </a:r>
            <a:r>
              <a:rPr lang="en-SG" sz="2800" dirty="0"/>
              <a:t>°C Increase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CDA7BA-5FB3-43D6-B337-3C3F52B9F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2799" y="949307"/>
            <a:ext cx="6238959" cy="331204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6814731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UID" val="{17091AE0-8628-4EDF-9A4F-9BAC5A053A3D}"/>
  <p:tag name="ISPRING_RESOURCE_FOLDER" val="C:\Users\cjw\Desktop\IOD\Mini Project 3\Mini Project 3\"/>
  <p:tag name="ISPRING_PRESENTATION_PATH" val="C:\Users\cjw\Desktop\IOD\Mini Project 3\Mini Project 3.pptx"/>
  <p:tag name="ISPRING_PROJECT_VERSION" val="9.3"/>
  <p:tag name="ISPRING_PROJECT_FOLDER_UPDATED" val="1"/>
  <p:tag name="ISPRING_LMS_API_VERSION" val="SCORM 2004 (2nd edition)"/>
  <p:tag name="ISPRING_ULTRA_SCORM_COURSE_ID" val="D5BF6FEC-E8B0-40EB-8B8A-6DCFD5FA9327"/>
  <p:tag name="ISPRING_CMI5_LAUNCH_METHOD" val="any window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CLOUDFOLDERID" val="1"/>
  <p:tag name="ISPRINGONLINEFOLDERID" val="1"/>
  <p:tag name="ISPRING_OUTPUT_FOLDER" val="[[&quot;\uFFFD\uFFFD\uFFFD\uFFFD{6EA3CA71-C641-4773-AF46-F580230AB199}&quot;,&quot;C:\\Users\\cjw\\Desktop\\IOD\\Mini Project 3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universal-no-video&quot;,&quot;studioSettings&quot;:{&quot;useMobileViewer&quot;:&quot;T_FALSE&quot;}},&quot;advancedSettings&quot;:{&quot;enableTextAllocation&quot;:&quot;T_TRUE&quot;,&quot;viewingFromLocalDrive&quot;:&quot;T_TRUE&quot;,&quot;contentScale&quot;:75,&quot;contentScaleMode&quot;:&quot;SCALE&quot;},&quot;accessibilitySettings&quot;:{&quot;enabled&quot;:&quot;T_FALS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,&quot;studioSettings&quot;:{&quot;onlineDestinationFolderId&quot;:&quot;1&quot;}}"/>
  <p:tag name="ISPRING_SCORM_RATE_QUIZZES" val="0"/>
  <p:tag name="ISPRING_SCORM_PASSING_SCORE" val="100.000000"/>
  <p:tag name="ISPRING_CURRENT_PLAYER_ID" val="universal-no-video"/>
  <p:tag name="ISPRING_PRESENTATION_TITLE" val="Mini Project 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1CB2917-1157-4257-83D8-F028A69D884D}:27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1CB2917-1157-4257-83D8-F028A69D884D}:27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1CB2917-1157-4257-83D8-F028A69D884D}:27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1CB2917-1157-4257-83D8-F028A69D884D}:27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18CAFD92-0610-4DAF-BA0E-01F019D1E1AA}:25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83BAB110-EB63-4EEF-9979-5334C6AB0F70}:27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DAEDDAD-3EB6-4AAF-BC2F-D0E15E7F3D43}:27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AA797553-8721-4906-AAD9-5FAA1DCFD586}:25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F2DC11E6-37D6-40DE-A488-E9D671608F9F}:26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E29A45C3-9013-488C-9138-573332B5D346}:26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EA9E09AA-A466-43D4-BD75-29834468D928}:27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88BE64CA-352E-43A6-B5E1-7EB4218247F3}:25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7FC61C61-8DEF-43DE-A4E4-8A587873A284}:26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1CB2917-1157-4257-83D8-F028A69D884D}:27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91CB2917-1157-4257-83D8-F028A69D884D}:272"/>
</p:tagLst>
</file>

<file path=ppt/theme/theme1.xml><?xml version="1.0" encoding="utf-8"?>
<a:theme xmlns:a="http://schemas.openxmlformats.org/drawingml/2006/main" name="Flexibility Markets for Energy Systems by Slidesgo">
  <a:themeElements>
    <a:clrScheme name="Simple Light">
      <a:dk1>
        <a:srgbClr val="558F3B"/>
      </a:dk1>
      <a:lt1>
        <a:srgbClr val="FFFEFC"/>
      </a:lt1>
      <a:dk2>
        <a:srgbClr val="181818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818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912</TotalTime>
  <Words>446</Words>
  <Application>Microsoft Office PowerPoint</Application>
  <PresentationFormat>On-screen Show (16:9)</PresentationFormat>
  <Paragraphs>87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Ramabhadra</vt:lpstr>
      <vt:lpstr>Arial</vt:lpstr>
      <vt:lpstr>Cabin</vt:lpstr>
      <vt:lpstr>Wingdings</vt:lpstr>
      <vt:lpstr>Flexibility Markets for Energy Systems by Slidesgo</vt:lpstr>
      <vt:lpstr>Climate Change : An Urban Myth?</vt:lpstr>
      <vt:lpstr>CONTENTS</vt:lpstr>
      <vt:lpstr>1. BUSINESS PROBLEM</vt:lpstr>
      <vt:lpstr>3. STAKEHOLDERS</vt:lpstr>
      <vt:lpstr>4. DATASETS</vt:lpstr>
      <vt:lpstr>Saving the Planet or Us?</vt:lpstr>
      <vt:lpstr>5. BACKGROUND</vt:lpstr>
      <vt:lpstr>5. BACKGROUND – Global Average Temperature °C from Years 1900 to 2013</vt:lpstr>
      <vt:lpstr>6. ANALYSIS – Average 1°C Increase</vt:lpstr>
      <vt:lpstr>6. ANALYSIS – Singapore</vt:lpstr>
      <vt:lpstr>6. ANALYSIS – Artificial Neural Network LSTM</vt:lpstr>
      <vt:lpstr>7. RESULTS – Forecast with Trained Model</vt:lpstr>
      <vt:lpstr>8. RECOMMENDATIONS AND PROPOSAL FOR          IMPROVMENTS IN THE COMPANY</vt:lpstr>
      <vt:lpstr>9. NEXT STEPS FOR MODEL IMPROVEMENT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3</dc:title>
  <cp:lastModifiedBy>cjw</cp:lastModifiedBy>
  <cp:revision>33</cp:revision>
  <dcterms:modified xsi:type="dcterms:W3CDTF">2021-11-30T01:27:30Z</dcterms:modified>
</cp:coreProperties>
</file>